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handoutMasterIdLst>
    <p:handoutMasterId r:id="rId19"/>
  </p:handoutMasterIdLst>
  <p:sldIdLst>
    <p:sldId id="256" r:id="rId5"/>
    <p:sldId id="258" r:id="rId6"/>
    <p:sldId id="270" r:id="rId7"/>
    <p:sldId id="259" r:id="rId8"/>
    <p:sldId id="260" r:id="rId9"/>
    <p:sldId id="273" r:id="rId10"/>
    <p:sldId id="277" r:id="rId11"/>
    <p:sldId id="275" r:id="rId12"/>
    <p:sldId id="274" r:id="rId13"/>
    <p:sldId id="272" r:id="rId14"/>
    <p:sldId id="278" r:id="rId15"/>
    <p:sldId id="279" r:id="rId16"/>
    <p:sldId id="26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76"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58BDE5B-3316-4823-8E3E-5D768CE13D35}" v="308" dt="2023-11-28T15:36:46.173"/>
  </p1510:revLst>
</p1510:revInfo>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69787" autoAdjust="0"/>
  </p:normalViewPr>
  <p:slideViewPr>
    <p:cSldViewPr snapToGrid="0">
      <p:cViewPr>
        <p:scale>
          <a:sx n="50" d="100"/>
          <a:sy n="50" d="100"/>
        </p:scale>
        <p:origin x="2352" y="666"/>
      </p:cViewPr>
      <p:guideLst>
        <p:guide orient="horz" pos="1776"/>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20" d="100"/>
        <a:sy n="120" d="100"/>
      </p:scale>
      <p:origin x="0" y="-3931"/>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ie Watson" userId="f59f0b349c6c4935" providerId="LiveId" clId="{D58BDE5B-3316-4823-8E3E-5D768CE13D35}"/>
    <pc:docChg chg="undo custSel addSld delSld modSld sldOrd">
      <pc:chgData name="Katie Watson" userId="f59f0b349c6c4935" providerId="LiveId" clId="{D58BDE5B-3316-4823-8E3E-5D768CE13D35}" dt="2023-11-29T05:57:51.910" v="2750" actId="478"/>
      <pc:docMkLst>
        <pc:docMk/>
      </pc:docMkLst>
      <pc:sldChg chg="delSp mod">
        <pc:chgData name="Katie Watson" userId="f59f0b349c6c4935" providerId="LiveId" clId="{D58BDE5B-3316-4823-8E3E-5D768CE13D35}" dt="2023-11-29T05:57:51.910" v="2750" actId="478"/>
        <pc:sldMkLst>
          <pc:docMk/>
          <pc:sldMk cId="2512990724" sldId="256"/>
        </pc:sldMkLst>
        <pc:spChg chg="del">
          <ac:chgData name="Katie Watson" userId="f59f0b349c6c4935" providerId="LiveId" clId="{D58BDE5B-3316-4823-8E3E-5D768CE13D35}" dt="2023-11-29T05:57:51.910" v="2750" actId="478"/>
          <ac:spMkLst>
            <pc:docMk/>
            <pc:sldMk cId="2512990724" sldId="256"/>
            <ac:spMk id="5" creationId="{28FB3C7E-4DF5-AE04-DB74-054C15159870}"/>
          </ac:spMkLst>
        </pc:spChg>
      </pc:sldChg>
      <pc:sldChg chg="addSp delSp modSp mod">
        <pc:chgData name="Katie Watson" userId="f59f0b349c6c4935" providerId="LiveId" clId="{D58BDE5B-3316-4823-8E3E-5D768CE13D35}" dt="2023-11-28T14:56:04.095" v="1968" actId="478"/>
        <pc:sldMkLst>
          <pc:docMk/>
          <pc:sldMk cId="1290560623" sldId="258"/>
        </pc:sldMkLst>
        <pc:spChg chg="mod">
          <ac:chgData name="Katie Watson" userId="f59f0b349c6c4935" providerId="LiveId" clId="{D58BDE5B-3316-4823-8E3E-5D768CE13D35}" dt="2023-11-27T14:38:36.426" v="1228" actId="14100"/>
          <ac:spMkLst>
            <pc:docMk/>
            <pc:sldMk cId="1290560623" sldId="258"/>
            <ac:spMk id="4" creationId="{2CC6C5F0-EDFB-3E80-40C5-F4D4D08ACF3B}"/>
          </ac:spMkLst>
        </pc:spChg>
        <pc:spChg chg="add del mod">
          <ac:chgData name="Katie Watson" userId="f59f0b349c6c4935" providerId="LiveId" clId="{D58BDE5B-3316-4823-8E3E-5D768CE13D35}" dt="2023-11-27T14:38:14.453" v="1214"/>
          <ac:spMkLst>
            <pc:docMk/>
            <pc:sldMk cId="1290560623" sldId="258"/>
            <ac:spMk id="5" creationId="{677DDC39-5078-FA7B-3590-4DE76D3468BD}"/>
          </ac:spMkLst>
        </pc:spChg>
        <pc:spChg chg="del">
          <ac:chgData name="Katie Watson" userId="f59f0b349c6c4935" providerId="LiveId" clId="{D58BDE5B-3316-4823-8E3E-5D768CE13D35}" dt="2023-11-28T14:56:04.095" v="1968" actId="478"/>
          <ac:spMkLst>
            <pc:docMk/>
            <pc:sldMk cId="1290560623" sldId="258"/>
            <ac:spMk id="7" creationId="{8161DBBF-A6A0-06FE-F8CD-795DE86F2815}"/>
          </ac:spMkLst>
        </pc:spChg>
        <pc:picChg chg="add mod">
          <ac:chgData name="Katie Watson" userId="f59f0b349c6c4935" providerId="LiveId" clId="{D58BDE5B-3316-4823-8E3E-5D768CE13D35}" dt="2023-11-27T14:38:40.459" v="1229" actId="1038"/>
          <ac:picMkLst>
            <pc:docMk/>
            <pc:sldMk cId="1290560623" sldId="258"/>
            <ac:picMk id="8" creationId="{0E935F57-9D3A-6864-0C72-2A4EE1DF41DC}"/>
          </ac:picMkLst>
        </pc:picChg>
        <pc:picChg chg="del">
          <ac:chgData name="Katie Watson" userId="f59f0b349c6c4935" providerId="LiveId" clId="{D58BDE5B-3316-4823-8E3E-5D768CE13D35}" dt="2023-11-27T14:37:42.398" v="1213" actId="478"/>
          <ac:picMkLst>
            <pc:docMk/>
            <pc:sldMk cId="1290560623" sldId="258"/>
            <ac:picMk id="25" creationId="{4E0238CC-9EC2-1F8F-BA92-148A264FD897}"/>
          </ac:picMkLst>
        </pc:picChg>
      </pc:sldChg>
      <pc:sldChg chg="addSp delSp modSp mod modAnim modNotesTx">
        <pc:chgData name="Katie Watson" userId="f59f0b349c6c4935" providerId="LiveId" clId="{D58BDE5B-3316-4823-8E3E-5D768CE13D35}" dt="2023-11-28T14:55:55.791" v="1966" actId="478"/>
        <pc:sldMkLst>
          <pc:docMk/>
          <pc:sldMk cId="1541646267" sldId="259"/>
        </pc:sldMkLst>
        <pc:spChg chg="mod">
          <ac:chgData name="Katie Watson" userId="f59f0b349c6c4935" providerId="LiveId" clId="{D58BDE5B-3316-4823-8E3E-5D768CE13D35}" dt="2023-11-27T12:28:12.378" v="15" actId="1076"/>
          <ac:spMkLst>
            <pc:docMk/>
            <pc:sldMk cId="1541646267" sldId="259"/>
            <ac:spMk id="2" creationId="{D1320E77-B703-6F88-10F1-3B3ACF460737}"/>
          </ac:spMkLst>
        </pc:spChg>
        <pc:spChg chg="del mod">
          <ac:chgData name="Katie Watson" userId="f59f0b349c6c4935" providerId="LiveId" clId="{D58BDE5B-3316-4823-8E3E-5D768CE13D35}" dt="2023-11-27T12:25:06.666" v="3" actId="478"/>
          <ac:spMkLst>
            <pc:docMk/>
            <pc:sldMk cId="1541646267" sldId="259"/>
            <ac:spMk id="3" creationId="{44C3108E-9DDD-77B4-D7B1-3273511393CC}"/>
          </ac:spMkLst>
        </pc:spChg>
        <pc:spChg chg="del">
          <ac:chgData name="Katie Watson" userId="f59f0b349c6c4935" providerId="LiveId" clId="{D58BDE5B-3316-4823-8E3E-5D768CE13D35}" dt="2023-11-28T14:55:55.791" v="1966" actId="478"/>
          <ac:spMkLst>
            <pc:docMk/>
            <pc:sldMk cId="1541646267" sldId="259"/>
            <ac:spMk id="11" creationId="{4E445B0B-7F68-4E5A-44D6-EDB8BDD2288A}"/>
          </ac:spMkLst>
        </pc:spChg>
        <pc:spChg chg="add mod">
          <ac:chgData name="Katie Watson" userId="f59f0b349c6c4935" providerId="LiveId" clId="{D58BDE5B-3316-4823-8E3E-5D768CE13D35}" dt="2023-11-27T13:22:00.385" v="561" actId="207"/>
          <ac:spMkLst>
            <pc:docMk/>
            <pc:sldMk cId="1541646267" sldId="259"/>
            <ac:spMk id="14" creationId="{B1B2D895-921C-BDF8-8512-29BA55E4FB5C}"/>
          </ac:spMkLst>
        </pc:spChg>
        <pc:picChg chg="add mod ord">
          <ac:chgData name="Katie Watson" userId="f59f0b349c6c4935" providerId="LiveId" clId="{D58BDE5B-3316-4823-8E3E-5D768CE13D35}" dt="2023-11-27T12:32:08.496" v="95" actId="1035"/>
          <ac:picMkLst>
            <pc:docMk/>
            <pc:sldMk cId="1541646267" sldId="259"/>
            <ac:picMk id="5" creationId="{DCD19D15-77FC-34F4-F3AF-B1DDCEFC4410}"/>
          </ac:picMkLst>
        </pc:picChg>
        <pc:picChg chg="add del mod ord">
          <ac:chgData name="Katie Watson" userId="f59f0b349c6c4935" providerId="LiveId" clId="{D58BDE5B-3316-4823-8E3E-5D768CE13D35}" dt="2023-11-27T13:38:25.431" v="810" actId="478"/>
          <ac:picMkLst>
            <pc:docMk/>
            <pc:sldMk cId="1541646267" sldId="259"/>
            <ac:picMk id="7" creationId="{9E9AC4D1-C10B-719C-18AD-66A41B29AF4C}"/>
          </ac:picMkLst>
        </pc:picChg>
        <pc:picChg chg="add mod modCrop">
          <ac:chgData name="Katie Watson" userId="f59f0b349c6c4935" providerId="LiveId" clId="{D58BDE5B-3316-4823-8E3E-5D768CE13D35}" dt="2023-11-27T12:32:08.496" v="95" actId="1035"/>
          <ac:picMkLst>
            <pc:docMk/>
            <pc:sldMk cId="1541646267" sldId="259"/>
            <ac:picMk id="8" creationId="{E192DDE7-5F89-490C-B5DB-2CC528FF798B}"/>
          </ac:picMkLst>
        </pc:picChg>
        <pc:picChg chg="add del mod">
          <ac:chgData name="Katie Watson" userId="f59f0b349c6c4935" providerId="LiveId" clId="{D58BDE5B-3316-4823-8E3E-5D768CE13D35}" dt="2023-11-27T12:30:49.556" v="34" actId="478"/>
          <ac:picMkLst>
            <pc:docMk/>
            <pc:sldMk cId="1541646267" sldId="259"/>
            <ac:picMk id="9" creationId="{BAA8D961-C35C-95AA-21A9-32101721A2EF}"/>
          </ac:picMkLst>
        </pc:picChg>
        <pc:picChg chg="add mod modCrop">
          <ac:chgData name="Katie Watson" userId="f59f0b349c6c4935" providerId="LiveId" clId="{D58BDE5B-3316-4823-8E3E-5D768CE13D35}" dt="2023-11-27T12:32:08.496" v="95" actId="1035"/>
          <ac:picMkLst>
            <pc:docMk/>
            <pc:sldMk cId="1541646267" sldId="259"/>
            <ac:picMk id="10" creationId="{968F23A5-E521-25F3-C75D-5C530910B5A5}"/>
          </ac:picMkLst>
        </pc:picChg>
        <pc:picChg chg="add mod">
          <ac:chgData name="Katie Watson" userId="f59f0b349c6c4935" providerId="LiveId" clId="{D58BDE5B-3316-4823-8E3E-5D768CE13D35}" dt="2023-11-27T13:10:17.521" v="478" actId="14100"/>
          <ac:picMkLst>
            <pc:docMk/>
            <pc:sldMk cId="1541646267" sldId="259"/>
            <ac:picMk id="12" creationId="{809804E6-8967-20C1-BEB5-61B78840324D}"/>
          </ac:picMkLst>
        </pc:picChg>
        <pc:picChg chg="add mod">
          <ac:chgData name="Katie Watson" userId="f59f0b349c6c4935" providerId="LiveId" clId="{D58BDE5B-3316-4823-8E3E-5D768CE13D35}" dt="2023-11-27T13:38:35.537" v="813" actId="14100"/>
          <ac:picMkLst>
            <pc:docMk/>
            <pc:sldMk cId="1541646267" sldId="259"/>
            <ac:picMk id="16" creationId="{1E25DA5A-3BED-376D-90DD-F5A8BCC1968B}"/>
          </ac:picMkLst>
        </pc:picChg>
      </pc:sldChg>
      <pc:sldChg chg="addSp delSp modSp mod modClrScheme chgLayout modNotesTx">
        <pc:chgData name="Katie Watson" userId="f59f0b349c6c4935" providerId="LiveId" clId="{D58BDE5B-3316-4823-8E3E-5D768CE13D35}" dt="2023-11-28T14:14:51.115" v="1741" actId="14100"/>
        <pc:sldMkLst>
          <pc:docMk/>
          <pc:sldMk cId="2005836033" sldId="260"/>
        </pc:sldMkLst>
        <pc:spChg chg="mod ord">
          <ac:chgData name="Katie Watson" userId="f59f0b349c6c4935" providerId="LiveId" clId="{D58BDE5B-3316-4823-8E3E-5D768CE13D35}" dt="2023-11-28T14:14:51.115" v="1741" actId="14100"/>
          <ac:spMkLst>
            <pc:docMk/>
            <pc:sldMk cId="2005836033" sldId="260"/>
            <ac:spMk id="2" creationId="{ED22D882-0AB0-D7CC-2028-F24988556CFD}"/>
          </ac:spMkLst>
        </pc:spChg>
        <pc:spChg chg="mod ord">
          <ac:chgData name="Katie Watson" userId="f59f0b349c6c4935" providerId="LiveId" clId="{D58BDE5B-3316-4823-8E3E-5D768CE13D35}" dt="2023-11-28T14:14:48.847" v="1740" actId="14100"/>
          <ac:spMkLst>
            <pc:docMk/>
            <pc:sldMk cId="2005836033" sldId="260"/>
            <ac:spMk id="3" creationId="{18D791F6-17E5-A05E-27E8-5CE8F5737F96}"/>
          </ac:spMkLst>
        </pc:spChg>
        <pc:picChg chg="add del mod">
          <ac:chgData name="Katie Watson" userId="f59f0b349c6c4935" providerId="LiveId" clId="{D58BDE5B-3316-4823-8E3E-5D768CE13D35}" dt="2023-11-27T14:30:34.326" v="1043" actId="478"/>
          <ac:picMkLst>
            <pc:docMk/>
            <pc:sldMk cId="2005836033" sldId="260"/>
            <ac:picMk id="4" creationId="{4C353F59-DD79-832C-FD30-9133624F6A18}"/>
          </ac:picMkLst>
        </pc:picChg>
      </pc:sldChg>
      <pc:sldChg chg="del">
        <pc:chgData name="Katie Watson" userId="f59f0b349c6c4935" providerId="LiveId" clId="{D58BDE5B-3316-4823-8E3E-5D768CE13D35}" dt="2023-11-27T12:41:57.181" v="381" actId="47"/>
        <pc:sldMkLst>
          <pc:docMk/>
          <pc:sldMk cId="3285678077" sldId="261"/>
        </pc:sldMkLst>
      </pc:sldChg>
      <pc:sldChg chg="del">
        <pc:chgData name="Katie Watson" userId="f59f0b349c6c4935" providerId="LiveId" clId="{D58BDE5B-3316-4823-8E3E-5D768CE13D35}" dt="2023-11-27T13:22:28.735" v="565" actId="47"/>
        <pc:sldMkLst>
          <pc:docMk/>
          <pc:sldMk cId="686845130" sldId="262"/>
        </pc:sldMkLst>
      </pc:sldChg>
      <pc:sldChg chg="del">
        <pc:chgData name="Katie Watson" userId="f59f0b349c6c4935" providerId="LiveId" clId="{D58BDE5B-3316-4823-8E3E-5D768CE13D35}" dt="2023-11-27T13:22:11.535" v="562" actId="47"/>
        <pc:sldMkLst>
          <pc:docMk/>
          <pc:sldMk cId="3432216873" sldId="263"/>
        </pc:sldMkLst>
      </pc:sldChg>
      <pc:sldChg chg="modSp del mod ord">
        <pc:chgData name="Katie Watson" userId="f59f0b349c6c4935" providerId="LiveId" clId="{D58BDE5B-3316-4823-8E3E-5D768CE13D35}" dt="2023-11-27T14:37:17.444" v="1209" actId="47"/>
        <pc:sldMkLst>
          <pc:docMk/>
          <pc:sldMk cId="1971386375" sldId="264"/>
        </pc:sldMkLst>
        <pc:spChg chg="mod">
          <ac:chgData name="Katie Watson" userId="f59f0b349c6c4935" providerId="LiveId" clId="{D58BDE5B-3316-4823-8E3E-5D768CE13D35}" dt="2023-11-27T14:37:01.412" v="1203" actId="122"/>
          <ac:spMkLst>
            <pc:docMk/>
            <pc:sldMk cId="1971386375" sldId="264"/>
            <ac:spMk id="2" creationId="{55055D84-EDB2-9BF1-7F55-D75E0E21012B}"/>
          </ac:spMkLst>
        </pc:spChg>
      </pc:sldChg>
      <pc:sldChg chg="del">
        <pc:chgData name="Katie Watson" userId="f59f0b349c6c4935" providerId="LiveId" clId="{D58BDE5B-3316-4823-8E3E-5D768CE13D35}" dt="2023-11-27T14:37:18.850" v="1210" actId="47"/>
        <pc:sldMkLst>
          <pc:docMk/>
          <pc:sldMk cId="913680265" sldId="265"/>
        </pc:sldMkLst>
      </pc:sldChg>
      <pc:sldChg chg="addSp delSp modSp mod modAnim modNotesTx">
        <pc:chgData name="Katie Watson" userId="f59f0b349c6c4935" providerId="LiveId" clId="{D58BDE5B-3316-4823-8E3E-5D768CE13D35}" dt="2023-11-29T05:57:17.028" v="2749" actId="6549"/>
        <pc:sldMkLst>
          <pc:docMk/>
          <pc:sldMk cId="2487047049" sldId="266"/>
        </pc:sldMkLst>
        <pc:spChg chg="mod">
          <ac:chgData name="Katie Watson" userId="f59f0b349c6c4935" providerId="LiveId" clId="{D58BDE5B-3316-4823-8E3E-5D768CE13D35}" dt="2023-11-28T15:33:35.850" v="2385" actId="14100"/>
          <ac:spMkLst>
            <pc:docMk/>
            <pc:sldMk cId="2487047049" sldId="266"/>
            <ac:spMk id="2" creationId="{8960AF51-C73E-FC61-4F64-840F0879A4BC}"/>
          </ac:spMkLst>
        </pc:spChg>
        <pc:spChg chg="mod">
          <ac:chgData name="Katie Watson" userId="f59f0b349c6c4935" providerId="LiveId" clId="{D58BDE5B-3316-4823-8E3E-5D768CE13D35}" dt="2023-11-28T15:36:34.310" v="2472" actId="1076"/>
          <ac:spMkLst>
            <pc:docMk/>
            <pc:sldMk cId="2487047049" sldId="266"/>
            <ac:spMk id="4" creationId="{DF2EE115-C1DE-C5F7-3594-865676272524}"/>
          </ac:spMkLst>
        </pc:spChg>
        <pc:spChg chg="add del mod">
          <ac:chgData name="Katie Watson" userId="f59f0b349c6c4935" providerId="LiveId" clId="{D58BDE5B-3316-4823-8E3E-5D768CE13D35}" dt="2023-11-28T15:29:39.826" v="2300"/>
          <ac:spMkLst>
            <pc:docMk/>
            <pc:sldMk cId="2487047049" sldId="266"/>
            <ac:spMk id="5" creationId="{032BEE9B-FF3F-A555-8036-28EC2C253936}"/>
          </ac:spMkLst>
        </pc:spChg>
        <pc:spChg chg="add mod">
          <ac:chgData name="Katie Watson" userId="f59f0b349c6c4935" providerId="LiveId" clId="{D58BDE5B-3316-4823-8E3E-5D768CE13D35}" dt="2023-11-28T15:32:52.405" v="2374" actId="1038"/>
          <ac:spMkLst>
            <pc:docMk/>
            <pc:sldMk cId="2487047049" sldId="266"/>
            <ac:spMk id="6" creationId="{D5B1E3C6-1BC4-4DE2-674E-FA94CD58CFF5}"/>
          </ac:spMkLst>
        </pc:spChg>
        <pc:spChg chg="del">
          <ac:chgData name="Katie Watson" userId="f59f0b349c6c4935" providerId="LiveId" clId="{D58BDE5B-3316-4823-8E3E-5D768CE13D35}" dt="2023-11-28T15:30:39.310" v="2337" actId="478"/>
          <ac:spMkLst>
            <pc:docMk/>
            <pc:sldMk cId="2487047049" sldId="266"/>
            <ac:spMk id="7" creationId="{B14AD0C6-029F-AAF5-2F74-33547B3E7229}"/>
          </ac:spMkLst>
        </pc:spChg>
        <pc:spChg chg="add mod">
          <ac:chgData name="Katie Watson" userId="f59f0b349c6c4935" providerId="LiveId" clId="{D58BDE5B-3316-4823-8E3E-5D768CE13D35}" dt="2023-11-28T15:35:26.856" v="2448" actId="1035"/>
          <ac:spMkLst>
            <pc:docMk/>
            <pc:sldMk cId="2487047049" sldId="266"/>
            <ac:spMk id="10" creationId="{76CD116B-4B8F-1B4F-AA73-A6232FD1B399}"/>
          </ac:spMkLst>
        </pc:spChg>
        <pc:spChg chg="add mod">
          <ac:chgData name="Katie Watson" userId="f59f0b349c6c4935" providerId="LiveId" clId="{D58BDE5B-3316-4823-8E3E-5D768CE13D35}" dt="2023-11-28T15:36:04.883" v="2457" actId="14100"/>
          <ac:spMkLst>
            <pc:docMk/>
            <pc:sldMk cId="2487047049" sldId="266"/>
            <ac:spMk id="11" creationId="{9625E021-315C-F14B-680E-A1B2192C21DA}"/>
          </ac:spMkLst>
        </pc:spChg>
        <pc:spChg chg="add mod">
          <ac:chgData name="Katie Watson" userId="f59f0b349c6c4935" providerId="LiveId" clId="{D58BDE5B-3316-4823-8E3E-5D768CE13D35}" dt="2023-11-28T15:36:28.425" v="2469" actId="20577"/>
          <ac:spMkLst>
            <pc:docMk/>
            <pc:sldMk cId="2487047049" sldId="266"/>
            <ac:spMk id="12" creationId="{157033EB-20C6-D2A6-A040-A2570A4FC08E}"/>
          </ac:spMkLst>
        </pc:spChg>
        <pc:picChg chg="add mod">
          <ac:chgData name="Katie Watson" userId="f59f0b349c6c4935" providerId="LiveId" clId="{D58BDE5B-3316-4823-8E3E-5D768CE13D35}" dt="2023-11-28T15:32:46.759" v="2368" actId="14100"/>
          <ac:picMkLst>
            <pc:docMk/>
            <pc:sldMk cId="2487047049" sldId="266"/>
            <ac:picMk id="3" creationId="{B6E90828-91DF-2279-3815-D28389BCD213}"/>
          </ac:picMkLst>
        </pc:picChg>
        <pc:picChg chg="add mod modCrop">
          <ac:chgData name="Katie Watson" userId="f59f0b349c6c4935" providerId="LiveId" clId="{D58BDE5B-3316-4823-8E3E-5D768CE13D35}" dt="2023-11-28T15:35:53.988" v="2455" actId="1076"/>
          <ac:picMkLst>
            <pc:docMk/>
            <pc:sldMk cId="2487047049" sldId="266"/>
            <ac:picMk id="9" creationId="{133AEB32-D7BD-3B68-8E84-A047E451ECB1}"/>
          </ac:picMkLst>
        </pc:picChg>
        <pc:picChg chg="del">
          <ac:chgData name="Katie Watson" userId="f59f0b349c6c4935" providerId="LiveId" clId="{D58BDE5B-3316-4823-8E3E-5D768CE13D35}" dt="2023-11-27T15:20:38.581" v="1240" actId="478"/>
          <ac:picMkLst>
            <pc:docMk/>
            <pc:sldMk cId="2487047049" sldId="266"/>
            <ac:picMk id="21" creationId="{53D4EDD1-D32C-3450-C9B2-8F4CA9CD3F45}"/>
          </ac:picMkLst>
        </pc:picChg>
      </pc:sldChg>
      <pc:sldChg chg="del">
        <pc:chgData name="Katie Watson" userId="f59f0b349c6c4935" providerId="LiveId" clId="{D58BDE5B-3316-4823-8E3E-5D768CE13D35}" dt="2023-11-27T14:37:30.204" v="1211" actId="47"/>
        <pc:sldMkLst>
          <pc:docMk/>
          <pc:sldMk cId="4011785367" sldId="267"/>
        </pc:sldMkLst>
      </pc:sldChg>
      <pc:sldChg chg="del">
        <pc:chgData name="Katie Watson" userId="f59f0b349c6c4935" providerId="LiveId" clId="{D58BDE5B-3316-4823-8E3E-5D768CE13D35}" dt="2023-11-27T13:22:18.521" v="564" actId="47"/>
        <pc:sldMkLst>
          <pc:docMk/>
          <pc:sldMk cId="1571737019" sldId="268"/>
        </pc:sldMkLst>
      </pc:sldChg>
      <pc:sldChg chg="del">
        <pc:chgData name="Katie Watson" userId="f59f0b349c6c4935" providerId="LiveId" clId="{D58BDE5B-3316-4823-8E3E-5D768CE13D35}" dt="2023-11-27T13:22:29.625" v="566" actId="47"/>
        <pc:sldMkLst>
          <pc:docMk/>
          <pc:sldMk cId="2978156469" sldId="269"/>
        </pc:sldMkLst>
      </pc:sldChg>
      <pc:sldChg chg="addSp delSp modSp mod ord modNotesTx">
        <pc:chgData name="Katie Watson" userId="f59f0b349c6c4935" providerId="LiveId" clId="{D58BDE5B-3316-4823-8E3E-5D768CE13D35}" dt="2023-11-28T15:05:47.289" v="2171" actId="20577"/>
        <pc:sldMkLst>
          <pc:docMk/>
          <pc:sldMk cId="932498405" sldId="270"/>
        </pc:sldMkLst>
        <pc:spChg chg="mod">
          <ac:chgData name="Katie Watson" userId="f59f0b349c6c4935" providerId="LiveId" clId="{D58BDE5B-3316-4823-8E3E-5D768CE13D35}" dt="2023-11-28T06:23:13.607" v="1334" actId="14100"/>
          <ac:spMkLst>
            <pc:docMk/>
            <pc:sldMk cId="932498405" sldId="270"/>
            <ac:spMk id="3" creationId="{C55E2E3E-148D-4BE4-88A4-447C4BC35E68}"/>
          </ac:spMkLst>
        </pc:spChg>
        <pc:spChg chg="add del mod">
          <ac:chgData name="Katie Watson" userId="f59f0b349c6c4935" providerId="LiveId" clId="{D58BDE5B-3316-4823-8E3E-5D768CE13D35}" dt="2023-11-27T14:33:17.732" v="1090" actId="478"/>
          <ac:spMkLst>
            <pc:docMk/>
            <pc:sldMk cId="932498405" sldId="270"/>
            <ac:spMk id="4" creationId="{A070CB63-0B9D-906D-245F-75DF5718AB9E}"/>
          </ac:spMkLst>
        </pc:spChg>
        <pc:spChg chg="del">
          <ac:chgData name="Katie Watson" userId="f59f0b349c6c4935" providerId="LiveId" clId="{D58BDE5B-3316-4823-8E3E-5D768CE13D35}" dt="2023-11-28T14:56:00.260" v="1967" actId="478"/>
          <ac:spMkLst>
            <pc:docMk/>
            <pc:sldMk cId="932498405" sldId="270"/>
            <ac:spMk id="8" creationId="{10FE6A3E-EBE2-1714-3063-30155AA7B0F2}"/>
          </ac:spMkLst>
        </pc:spChg>
        <pc:graphicFrameChg chg="add del mod modGraphic">
          <ac:chgData name="Katie Watson" userId="f59f0b349c6c4935" providerId="LiveId" clId="{D58BDE5B-3316-4823-8E3E-5D768CE13D35}" dt="2023-11-28T15:05:47.289" v="2171" actId="20577"/>
          <ac:graphicFrameMkLst>
            <pc:docMk/>
            <pc:sldMk cId="932498405" sldId="270"/>
            <ac:graphicFrameMk id="28" creationId="{1ED95CD7-0038-2A05-1B8D-57E580BD0415}"/>
          </ac:graphicFrameMkLst>
        </pc:graphicFrameChg>
      </pc:sldChg>
      <pc:sldChg chg="del">
        <pc:chgData name="Katie Watson" userId="f59f0b349c6c4935" providerId="LiveId" clId="{D58BDE5B-3316-4823-8E3E-5D768CE13D35}" dt="2023-11-27T13:22:12.710" v="563" actId="47"/>
        <pc:sldMkLst>
          <pc:docMk/>
          <pc:sldMk cId="652227239" sldId="271"/>
        </pc:sldMkLst>
      </pc:sldChg>
      <pc:sldChg chg="addSp delSp modSp new mod modNotesTx">
        <pc:chgData name="Katie Watson" userId="f59f0b349c6c4935" providerId="LiveId" clId="{D58BDE5B-3316-4823-8E3E-5D768CE13D35}" dt="2023-11-28T15:06:37.459" v="2178" actId="478"/>
        <pc:sldMkLst>
          <pc:docMk/>
          <pc:sldMk cId="3372682955" sldId="272"/>
        </pc:sldMkLst>
        <pc:spChg chg="mod">
          <ac:chgData name="Katie Watson" userId="f59f0b349c6c4935" providerId="LiveId" clId="{D58BDE5B-3316-4823-8E3E-5D768CE13D35}" dt="2023-11-28T15:05:18.332" v="2169" actId="20577"/>
          <ac:spMkLst>
            <pc:docMk/>
            <pc:sldMk cId="3372682955" sldId="272"/>
            <ac:spMk id="2" creationId="{7F3E6D03-D5B3-B938-20B7-D74FA2CCD740}"/>
          </ac:spMkLst>
        </pc:spChg>
        <pc:spChg chg="mod">
          <ac:chgData name="Katie Watson" userId="f59f0b349c6c4935" providerId="LiveId" clId="{D58BDE5B-3316-4823-8E3E-5D768CE13D35}" dt="2023-11-28T15:02:33.043" v="2115" actId="20577"/>
          <ac:spMkLst>
            <pc:docMk/>
            <pc:sldMk cId="3372682955" sldId="272"/>
            <ac:spMk id="3" creationId="{6DB0C92F-31FD-602D-8F92-A53985BA9F5D}"/>
          </ac:spMkLst>
        </pc:spChg>
        <pc:picChg chg="add del mod">
          <ac:chgData name="Katie Watson" userId="f59f0b349c6c4935" providerId="LiveId" clId="{D58BDE5B-3316-4823-8E3E-5D768CE13D35}" dt="2023-11-28T15:06:37.459" v="2178" actId="478"/>
          <ac:picMkLst>
            <pc:docMk/>
            <pc:sldMk cId="3372682955" sldId="272"/>
            <ac:picMk id="5" creationId="{5B1396A7-5DCD-4765-AE7A-D09782FB6CC8}"/>
          </ac:picMkLst>
        </pc:picChg>
      </pc:sldChg>
      <pc:sldChg chg="addSp modSp new mod modNotesTx">
        <pc:chgData name="Katie Watson" userId="f59f0b349c6c4935" providerId="LiveId" clId="{D58BDE5B-3316-4823-8E3E-5D768CE13D35}" dt="2023-11-28T14:17:24.788" v="1776" actId="5793"/>
        <pc:sldMkLst>
          <pc:docMk/>
          <pc:sldMk cId="1946369795" sldId="273"/>
        </pc:sldMkLst>
        <pc:spChg chg="mod">
          <ac:chgData name="Katie Watson" userId="f59f0b349c6c4935" providerId="LiveId" clId="{D58BDE5B-3316-4823-8E3E-5D768CE13D35}" dt="2023-11-28T06:50:33.176" v="1633" actId="20577"/>
          <ac:spMkLst>
            <pc:docMk/>
            <pc:sldMk cId="1946369795" sldId="273"/>
            <ac:spMk id="2" creationId="{7B86A1D4-B0FD-F348-E5DB-B35C3A0FF6EC}"/>
          </ac:spMkLst>
        </pc:spChg>
        <pc:spChg chg="mod">
          <ac:chgData name="Katie Watson" userId="f59f0b349c6c4935" providerId="LiveId" clId="{D58BDE5B-3316-4823-8E3E-5D768CE13D35}" dt="2023-11-28T14:17:24.788" v="1776" actId="5793"/>
          <ac:spMkLst>
            <pc:docMk/>
            <pc:sldMk cId="1946369795" sldId="273"/>
            <ac:spMk id="3" creationId="{5CC9DFBB-F8BB-0991-95A8-D57EAA9FF663}"/>
          </ac:spMkLst>
        </pc:spChg>
        <pc:picChg chg="add mod">
          <ac:chgData name="Katie Watson" userId="f59f0b349c6c4935" providerId="LiveId" clId="{D58BDE5B-3316-4823-8E3E-5D768CE13D35}" dt="2023-11-28T06:35:05.860" v="1625" actId="1076"/>
          <ac:picMkLst>
            <pc:docMk/>
            <pc:sldMk cId="1946369795" sldId="273"/>
            <ac:picMk id="5" creationId="{34DCBCA3-180A-3337-1B35-28749539AACF}"/>
          </ac:picMkLst>
        </pc:picChg>
      </pc:sldChg>
      <pc:sldChg chg="addSp delSp modSp new mod ord modClrScheme chgLayout modNotesTx">
        <pc:chgData name="Katie Watson" userId="f59f0b349c6c4935" providerId="LiveId" clId="{D58BDE5B-3316-4823-8E3E-5D768CE13D35}" dt="2023-11-28T14:55:47.892" v="1965" actId="478"/>
        <pc:sldMkLst>
          <pc:docMk/>
          <pc:sldMk cId="2688238904" sldId="274"/>
        </pc:sldMkLst>
        <pc:spChg chg="del mod">
          <ac:chgData name="Katie Watson" userId="f59f0b349c6c4935" providerId="LiveId" clId="{D58BDE5B-3316-4823-8E3E-5D768CE13D35}" dt="2023-11-28T14:35:43.020" v="1883" actId="478"/>
          <ac:spMkLst>
            <pc:docMk/>
            <pc:sldMk cId="2688238904" sldId="274"/>
            <ac:spMk id="2" creationId="{28DBC493-3E14-6FAA-9B4B-C255BBAA4DDF}"/>
          </ac:spMkLst>
        </pc:spChg>
        <pc:spChg chg="del mod">
          <ac:chgData name="Katie Watson" userId="f59f0b349c6c4935" providerId="LiveId" clId="{D58BDE5B-3316-4823-8E3E-5D768CE13D35}" dt="2023-11-28T14:35:44.802" v="1884" actId="478"/>
          <ac:spMkLst>
            <pc:docMk/>
            <pc:sldMk cId="2688238904" sldId="274"/>
            <ac:spMk id="3" creationId="{73BD8AC2-B5DF-117D-CFE3-BC252764372E}"/>
          </ac:spMkLst>
        </pc:spChg>
        <pc:spChg chg="add del mod ord">
          <ac:chgData name="Katie Watson" userId="f59f0b349c6c4935" providerId="LiveId" clId="{D58BDE5B-3316-4823-8E3E-5D768CE13D35}" dt="2023-11-28T14:55:47.892" v="1965" actId="478"/>
          <ac:spMkLst>
            <pc:docMk/>
            <pc:sldMk cId="2688238904" sldId="274"/>
            <ac:spMk id="6" creationId="{4A842FA1-31F3-5C79-8E0F-82C8F6981202}"/>
          </ac:spMkLst>
        </pc:spChg>
        <pc:picChg chg="add mod">
          <ac:chgData name="Katie Watson" userId="f59f0b349c6c4935" providerId="LiveId" clId="{D58BDE5B-3316-4823-8E3E-5D768CE13D35}" dt="2023-11-28T14:35:39.642" v="1882" actId="12788"/>
          <ac:picMkLst>
            <pc:docMk/>
            <pc:sldMk cId="2688238904" sldId="274"/>
            <ac:picMk id="5" creationId="{8C482AE5-8487-D28F-21D2-C392EB6D2C58}"/>
          </ac:picMkLst>
        </pc:picChg>
      </pc:sldChg>
      <pc:sldChg chg="addSp modSp new mod modNotesTx">
        <pc:chgData name="Katie Watson" userId="f59f0b349c6c4935" providerId="LiveId" clId="{D58BDE5B-3316-4823-8E3E-5D768CE13D35}" dt="2023-11-28T14:35:07.495" v="1881" actId="20577"/>
        <pc:sldMkLst>
          <pc:docMk/>
          <pc:sldMk cId="952223360" sldId="275"/>
        </pc:sldMkLst>
        <pc:spChg chg="mod">
          <ac:chgData name="Katie Watson" userId="f59f0b349c6c4935" providerId="LiveId" clId="{D58BDE5B-3316-4823-8E3E-5D768CE13D35}" dt="2023-11-28T14:18:08.172" v="1802" actId="20577"/>
          <ac:spMkLst>
            <pc:docMk/>
            <pc:sldMk cId="952223360" sldId="275"/>
            <ac:spMk id="2" creationId="{9D9CA1DA-665D-E000-A1BA-1ADF2326F8D5}"/>
          </ac:spMkLst>
        </pc:spChg>
        <pc:spChg chg="mod">
          <ac:chgData name="Katie Watson" userId="f59f0b349c6c4935" providerId="LiveId" clId="{D58BDE5B-3316-4823-8E3E-5D768CE13D35}" dt="2023-11-28T14:35:07.495" v="1881" actId="20577"/>
          <ac:spMkLst>
            <pc:docMk/>
            <pc:sldMk cId="952223360" sldId="275"/>
            <ac:spMk id="3" creationId="{190DFBC2-FED4-BE0E-7309-369C8C0B134B}"/>
          </ac:spMkLst>
        </pc:spChg>
        <pc:picChg chg="add mod">
          <ac:chgData name="Katie Watson" userId="f59f0b349c6c4935" providerId="LiveId" clId="{D58BDE5B-3316-4823-8E3E-5D768CE13D35}" dt="2023-11-28T06:19:55.839" v="1244" actId="14100"/>
          <ac:picMkLst>
            <pc:docMk/>
            <pc:sldMk cId="952223360" sldId="275"/>
            <ac:picMk id="5" creationId="{18246D30-AA45-4112-C4DF-3EC71B10A1AA}"/>
          </ac:picMkLst>
        </pc:picChg>
      </pc:sldChg>
      <pc:sldChg chg="modSp new del mod ord">
        <pc:chgData name="Katie Watson" userId="f59f0b349c6c4935" providerId="LiveId" clId="{D58BDE5B-3316-4823-8E3E-5D768CE13D35}" dt="2023-11-28T14:17:27.296" v="1777" actId="47"/>
        <pc:sldMkLst>
          <pc:docMk/>
          <pc:sldMk cId="3522695481" sldId="276"/>
        </pc:sldMkLst>
        <pc:spChg chg="mod">
          <ac:chgData name="Katie Watson" userId="f59f0b349c6c4935" providerId="LiveId" clId="{D58BDE5B-3316-4823-8E3E-5D768CE13D35}" dt="2023-11-28T14:07:28.766" v="1706" actId="20577"/>
          <ac:spMkLst>
            <pc:docMk/>
            <pc:sldMk cId="3522695481" sldId="276"/>
            <ac:spMk id="2" creationId="{DF3A3A23-7E6C-F566-778F-B10A768C99C3}"/>
          </ac:spMkLst>
        </pc:spChg>
      </pc:sldChg>
      <pc:sldChg chg="addSp delSp modSp new mod ord">
        <pc:chgData name="Katie Watson" userId="f59f0b349c6c4935" providerId="LiveId" clId="{D58BDE5B-3316-4823-8E3E-5D768CE13D35}" dt="2023-11-28T14:16:35.520" v="1764" actId="1076"/>
        <pc:sldMkLst>
          <pc:docMk/>
          <pc:sldMk cId="701986458" sldId="277"/>
        </pc:sldMkLst>
        <pc:spChg chg="del">
          <ac:chgData name="Katie Watson" userId="f59f0b349c6c4935" providerId="LiveId" clId="{D58BDE5B-3316-4823-8E3E-5D768CE13D35}" dt="2023-11-28T14:09:30.733" v="1714" actId="478"/>
          <ac:spMkLst>
            <pc:docMk/>
            <pc:sldMk cId="701986458" sldId="277"/>
            <ac:spMk id="2" creationId="{A9AAC3C8-200A-7497-65C8-F5197FC4460D}"/>
          </ac:spMkLst>
        </pc:spChg>
        <pc:spChg chg="del">
          <ac:chgData name="Katie Watson" userId="f59f0b349c6c4935" providerId="LiveId" clId="{D58BDE5B-3316-4823-8E3E-5D768CE13D35}" dt="2023-11-28T14:09:33.054" v="1715" actId="478"/>
          <ac:spMkLst>
            <pc:docMk/>
            <pc:sldMk cId="701986458" sldId="277"/>
            <ac:spMk id="3" creationId="{6F09F284-F94B-AECC-D34D-17D24E96DCF5}"/>
          </ac:spMkLst>
        </pc:spChg>
        <pc:picChg chg="add mod">
          <ac:chgData name="Katie Watson" userId="f59f0b349c6c4935" providerId="LiveId" clId="{D58BDE5B-3316-4823-8E3E-5D768CE13D35}" dt="2023-11-28T14:16:35.520" v="1764" actId="1076"/>
          <ac:picMkLst>
            <pc:docMk/>
            <pc:sldMk cId="701986458" sldId="277"/>
            <ac:picMk id="5" creationId="{515653BF-BD75-CCBE-BBE4-B08B1C7286A6}"/>
          </ac:picMkLst>
        </pc:picChg>
      </pc:sldChg>
      <pc:sldChg chg="addSp delSp modSp new mod">
        <pc:chgData name="Katie Watson" userId="f59f0b349c6c4935" providerId="LiveId" clId="{D58BDE5B-3316-4823-8E3E-5D768CE13D35}" dt="2023-11-28T15:01:29.907" v="2100" actId="14100"/>
        <pc:sldMkLst>
          <pc:docMk/>
          <pc:sldMk cId="3328033791" sldId="278"/>
        </pc:sldMkLst>
        <pc:spChg chg="del">
          <ac:chgData name="Katie Watson" userId="f59f0b349c6c4935" providerId="LiveId" clId="{D58BDE5B-3316-4823-8E3E-5D768CE13D35}" dt="2023-11-28T15:01:20.347" v="2097" actId="478"/>
          <ac:spMkLst>
            <pc:docMk/>
            <pc:sldMk cId="3328033791" sldId="278"/>
            <ac:spMk id="2" creationId="{0D4DF3F6-69FE-78D0-A030-A8103C6E30F6}"/>
          </ac:spMkLst>
        </pc:spChg>
        <pc:picChg chg="add mod">
          <ac:chgData name="Katie Watson" userId="f59f0b349c6c4935" providerId="LiveId" clId="{D58BDE5B-3316-4823-8E3E-5D768CE13D35}" dt="2023-11-28T15:01:29.907" v="2100" actId="14100"/>
          <ac:picMkLst>
            <pc:docMk/>
            <pc:sldMk cId="3328033791" sldId="278"/>
            <ac:picMk id="5" creationId="{4910DDB8-17CE-3413-12DC-06AFA27BADB9}"/>
          </ac:picMkLst>
        </pc:picChg>
      </pc:sldChg>
      <pc:sldChg chg="addSp delSp modSp new mod modNotesTx">
        <pc:chgData name="Katie Watson" userId="f59f0b349c6c4935" providerId="LiveId" clId="{D58BDE5B-3316-4823-8E3E-5D768CE13D35}" dt="2023-11-28T15:34:17.924" v="2423"/>
        <pc:sldMkLst>
          <pc:docMk/>
          <pc:sldMk cId="92654527" sldId="279"/>
        </pc:sldMkLst>
        <pc:spChg chg="mod">
          <ac:chgData name="Katie Watson" userId="f59f0b349c6c4935" providerId="LiveId" clId="{D58BDE5B-3316-4823-8E3E-5D768CE13D35}" dt="2023-11-28T15:11:36.436" v="2278" actId="1076"/>
          <ac:spMkLst>
            <pc:docMk/>
            <pc:sldMk cId="92654527" sldId="279"/>
            <ac:spMk id="2" creationId="{222875E3-E9A4-9634-664B-065ABBD8A8B6}"/>
          </ac:spMkLst>
        </pc:spChg>
        <pc:spChg chg="del">
          <ac:chgData name="Katie Watson" userId="f59f0b349c6c4935" providerId="LiveId" clId="{D58BDE5B-3316-4823-8E3E-5D768CE13D35}" dt="2023-11-28T15:07:37.785" v="2258" actId="478"/>
          <ac:spMkLst>
            <pc:docMk/>
            <pc:sldMk cId="92654527" sldId="279"/>
            <ac:spMk id="3" creationId="{76C597A8-B0DE-59BB-9EC8-B9E8AC231ADE}"/>
          </ac:spMkLst>
        </pc:spChg>
        <pc:picChg chg="add mod">
          <ac:chgData name="Katie Watson" userId="f59f0b349c6c4935" providerId="LiveId" clId="{D58BDE5B-3316-4823-8E3E-5D768CE13D35}" dt="2023-11-28T15:11:43.196" v="2279" actId="1076"/>
          <ac:picMkLst>
            <pc:docMk/>
            <pc:sldMk cId="92654527" sldId="279"/>
            <ac:picMk id="4" creationId="{1CED33FE-4D26-CCAE-01B7-098C69833E5A}"/>
          </ac:picMkLst>
        </pc:picChg>
        <pc:picChg chg="add mod">
          <ac:chgData name="Katie Watson" userId="f59f0b349c6c4935" providerId="LiveId" clId="{D58BDE5B-3316-4823-8E3E-5D768CE13D35}" dt="2023-11-28T15:11:43.196" v="2279" actId="1076"/>
          <ac:picMkLst>
            <pc:docMk/>
            <pc:sldMk cId="92654527" sldId="279"/>
            <ac:picMk id="1026" creationId="{545A6910-8B11-BE2E-25A8-7B209751DE79}"/>
          </ac:picMkLst>
        </pc:picChg>
      </pc:sldChg>
      <pc:sldChg chg="addSp modSp new del mod">
        <pc:chgData name="Katie Watson" userId="f59f0b349c6c4935" providerId="LiveId" clId="{D58BDE5B-3316-4823-8E3E-5D768CE13D35}" dt="2023-11-28T15:05:54.225" v="2172" actId="47"/>
        <pc:sldMkLst>
          <pc:docMk/>
          <pc:sldMk cId="3333708555" sldId="279"/>
        </pc:sldMkLst>
        <pc:spChg chg="mod">
          <ac:chgData name="Katie Watson" userId="f59f0b349c6c4935" providerId="LiveId" clId="{D58BDE5B-3316-4823-8E3E-5D768CE13D35}" dt="2023-11-28T15:04:54.532" v="2165" actId="14100"/>
          <ac:spMkLst>
            <pc:docMk/>
            <pc:sldMk cId="3333708555" sldId="279"/>
            <ac:spMk id="2" creationId="{5B4CBD1A-C723-89CD-3188-CE485F244CC2}"/>
          </ac:spMkLst>
        </pc:spChg>
        <pc:picChg chg="add mod">
          <ac:chgData name="Katie Watson" userId="f59f0b349c6c4935" providerId="LiveId" clId="{D58BDE5B-3316-4823-8E3E-5D768CE13D35}" dt="2023-11-28T15:04:22.828" v="2120" actId="1076"/>
          <ac:picMkLst>
            <pc:docMk/>
            <pc:sldMk cId="3333708555" sldId="279"/>
            <ac:picMk id="4" creationId="{3F1EF251-C73A-6E0E-E532-ABBE7FF0320F}"/>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accent5_2" csCatId="accent5" phldr="1"/>
      <dgm:spPr/>
      <dgm:t>
        <a:bodyPr/>
        <a:lstStyle/>
        <a:p>
          <a:endParaRPr lang="en-US"/>
        </a:p>
      </dgm:t>
    </dgm:pt>
    <dgm:pt modelId="{DF1ABFB3-B399-406F-91BD-DCDF9A38526B}">
      <dgm:prSet phldrT="[Text]" phldr="0"/>
      <dgm:spPr/>
      <dgm:t>
        <a:bodyPr/>
        <a:lstStyle/>
        <a:p>
          <a:r>
            <a:rPr lang="en-US" i="1" dirty="0">
              <a:solidFill>
                <a:schemeClr val="bg1"/>
              </a:solidFill>
            </a:rPr>
            <a:t>Zostera capensis</a:t>
          </a:r>
        </a:p>
        <a:p>
          <a:r>
            <a:rPr lang="en-US" i="0" dirty="0">
              <a:solidFill>
                <a:schemeClr val="bg1"/>
              </a:solidFill>
            </a:rPr>
            <a:t>The 1</a:t>
          </a:r>
          <a:r>
            <a:rPr lang="en-US" i="0" baseline="30000" dirty="0">
              <a:solidFill>
                <a:schemeClr val="bg1"/>
              </a:solidFill>
            </a:rPr>
            <a:t>st</a:t>
          </a:r>
          <a:r>
            <a:rPr lang="en-US" i="0" dirty="0">
              <a:solidFill>
                <a:schemeClr val="bg1"/>
              </a:solidFill>
            </a:rPr>
            <a:t> seagrass genome in Africa?</a:t>
          </a:r>
        </a:p>
      </dgm:t>
    </dgm:pt>
    <dgm:pt modelId="{78CB0E27-958C-4066-A189-8B36505E8204}" type="parTrans" cxnId="{15319551-A9EA-462E-845B-E5251E84291F}">
      <dgm:prSet/>
      <dgm:spPr/>
      <dgm:t>
        <a:bodyPr/>
        <a:lstStyle/>
        <a:p>
          <a:endParaRPr lang="en-US">
            <a:solidFill>
              <a:schemeClr val="bg1"/>
            </a:solidFill>
          </a:endParaRPr>
        </a:p>
      </dgm:t>
    </dgm:pt>
    <dgm:pt modelId="{70E4A1D3-514E-4327-991D-5CC9C6B41885}" type="sibTrans" cxnId="{15319551-A9EA-462E-845B-E5251E84291F}">
      <dgm:prSet/>
      <dgm:spPr/>
      <dgm:t>
        <a:bodyPr/>
        <a:lstStyle/>
        <a:p>
          <a:endParaRPr lang="en-US">
            <a:solidFill>
              <a:schemeClr val="bg1"/>
            </a:solidFill>
          </a:endParaRPr>
        </a:p>
      </dgm:t>
    </dgm:pt>
    <dgm:pt modelId="{58FF46FB-368D-4E9C-A650-0513B8879DA8}">
      <dgm:prSet phldr="0"/>
      <dgm:spPr/>
      <dgm:t>
        <a:bodyPr/>
        <a:lstStyle/>
        <a:p>
          <a:pPr>
            <a:defRPr b="1"/>
          </a:pPr>
          <a:r>
            <a:rPr lang="en-US" dirty="0">
              <a:solidFill>
                <a:schemeClr val="bg1"/>
              </a:solidFill>
              <a:latin typeface="+mj-lt"/>
            </a:rPr>
            <a:t>Jan 2016</a:t>
          </a:r>
        </a:p>
      </dgm:t>
    </dgm:pt>
    <dgm:pt modelId="{11DFA284-5E99-474D-BF05-364A45269DC7}" type="parTrans" cxnId="{C5645B39-CB65-4A0A-B369-E455C3B827C3}">
      <dgm:prSet/>
      <dgm:spPr/>
      <dgm:t>
        <a:bodyPr/>
        <a:lstStyle/>
        <a:p>
          <a:endParaRPr lang="en-US">
            <a:solidFill>
              <a:schemeClr val="bg1"/>
            </a:solidFill>
          </a:endParaRPr>
        </a:p>
      </dgm:t>
    </dgm:pt>
    <dgm:pt modelId="{CFA40740-0682-470C-AD5A-CFF53CD12BD2}" type="sibTrans" cxnId="{C5645B39-CB65-4A0A-B369-E455C3B827C3}">
      <dgm:prSet/>
      <dgm:spPr/>
      <dgm:t>
        <a:bodyPr/>
        <a:lstStyle/>
        <a:p>
          <a:endParaRPr lang="en-US">
            <a:solidFill>
              <a:schemeClr val="bg1"/>
            </a:solidFill>
          </a:endParaRPr>
        </a:p>
      </dgm:t>
    </dgm:pt>
    <dgm:pt modelId="{9A875394-CA1E-4432-AEEB-9054FCFF5E0E}">
      <dgm:prSet phldr="0"/>
      <dgm:spPr/>
      <dgm:t>
        <a:bodyPr/>
        <a:lstStyle/>
        <a:p>
          <a:r>
            <a:rPr lang="en-US" i="1">
              <a:solidFill>
                <a:schemeClr val="bg1"/>
              </a:solidFill>
            </a:rPr>
            <a:t>Zostera marina </a:t>
          </a:r>
          <a:r>
            <a:rPr lang="en-US" i="0">
              <a:solidFill>
                <a:schemeClr val="bg1"/>
              </a:solidFill>
            </a:rPr>
            <a:t>(v1.0)</a:t>
          </a:r>
          <a:endParaRPr lang="en-US" i="0" dirty="0">
            <a:solidFill>
              <a:schemeClr val="bg1"/>
            </a:solidFill>
          </a:endParaRPr>
        </a:p>
      </dgm:t>
    </dgm:pt>
    <dgm:pt modelId="{FCC92BDD-6EA3-421D-9DA8-7D3A12D003B6}" type="parTrans" cxnId="{B659504B-18E4-4D89-A17C-34ABB280AE52}">
      <dgm:prSet/>
      <dgm:spPr/>
      <dgm:t>
        <a:bodyPr/>
        <a:lstStyle/>
        <a:p>
          <a:endParaRPr lang="en-US">
            <a:solidFill>
              <a:schemeClr val="bg1"/>
            </a:solidFill>
          </a:endParaRPr>
        </a:p>
      </dgm:t>
    </dgm:pt>
    <dgm:pt modelId="{0314452B-82A0-42F4-9551-DF00CFFC3580}" type="sibTrans" cxnId="{B659504B-18E4-4D89-A17C-34ABB280AE52}">
      <dgm:prSet/>
      <dgm:spPr/>
      <dgm:t>
        <a:bodyPr/>
        <a:lstStyle/>
        <a:p>
          <a:endParaRPr lang="en-US">
            <a:solidFill>
              <a:schemeClr val="bg1"/>
            </a:solidFill>
          </a:endParaRPr>
        </a:p>
      </dgm:t>
    </dgm:pt>
    <dgm:pt modelId="{D05E1923-5021-40F7-B4EF-E582E23A699D}">
      <dgm:prSet phldr="0"/>
      <dgm:spPr/>
      <dgm:t>
        <a:bodyPr/>
        <a:lstStyle/>
        <a:p>
          <a:pPr>
            <a:defRPr b="1"/>
          </a:pPr>
          <a:r>
            <a:rPr lang="en-US" dirty="0">
              <a:solidFill>
                <a:schemeClr val="bg1"/>
              </a:solidFill>
              <a:latin typeface="+mj-lt"/>
            </a:rPr>
            <a:t>July 2016</a:t>
          </a:r>
        </a:p>
      </dgm:t>
    </dgm:pt>
    <dgm:pt modelId="{FD6C5CD2-9CED-4BE6-89CD-A5A5CCE63B3E}" type="parTrans" cxnId="{72C4D6D9-419A-42C1-A76D-84599F65BB08}">
      <dgm:prSet/>
      <dgm:spPr/>
      <dgm:t>
        <a:bodyPr/>
        <a:lstStyle/>
        <a:p>
          <a:endParaRPr lang="en-US">
            <a:solidFill>
              <a:schemeClr val="bg1"/>
            </a:solidFill>
          </a:endParaRPr>
        </a:p>
      </dgm:t>
    </dgm:pt>
    <dgm:pt modelId="{F020958C-EF86-4274-85F9-318F2792F7B6}" type="sibTrans" cxnId="{72C4D6D9-419A-42C1-A76D-84599F65BB08}">
      <dgm:prSet/>
      <dgm:spPr/>
      <dgm:t>
        <a:bodyPr/>
        <a:lstStyle/>
        <a:p>
          <a:endParaRPr lang="en-US">
            <a:solidFill>
              <a:schemeClr val="bg1"/>
            </a:solidFill>
          </a:endParaRPr>
        </a:p>
      </dgm:t>
    </dgm:pt>
    <dgm:pt modelId="{579089A8-5362-4BA4-9163-D19228C1808F}">
      <dgm:prSet phldr="0"/>
      <dgm:spPr/>
      <dgm:t>
        <a:bodyPr/>
        <a:lstStyle/>
        <a:p>
          <a:r>
            <a:rPr lang="en-US" i="1" dirty="0">
              <a:solidFill>
                <a:schemeClr val="bg1"/>
              </a:solidFill>
            </a:rPr>
            <a:t>Zostera </a:t>
          </a:r>
          <a:r>
            <a:rPr lang="en-US" i="1" dirty="0" err="1">
              <a:solidFill>
                <a:schemeClr val="bg1"/>
              </a:solidFill>
            </a:rPr>
            <a:t>muelleri</a:t>
          </a:r>
          <a:endParaRPr lang="en-US" i="1" dirty="0">
            <a:solidFill>
              <a:schemeClr val="bg1"/>
            </a:solidFill>
          </a:endParaRPr>
        </a:p>
      </dgm:t>
    </dgm:pt>
    <dgm:pt modelId="{FB2DEB6E-B29F-4E51-960A-23ECC62EBF38}" type="parTrans" cxnId="{4876CF51-F110-4E25-8FD4-08D25B4B0AB8}">
      <dgm:prSet/>
      <dgm:spPr/>
      <dgm:t>
        <a:bodyPr/>
        <a:lstStyle/>
        <a:p>
          <a:endParaRPr lang="en-US">
            <a:solidFill>
              <a:schemeClr val="bg1"/>
            </a:solidFill>
          </a:endParaRPr>
        </a:p>
      </dgm:t>
    </dgm:pt>
    <dgm:pt modelId="{1C5328B1-AC18-4CF7-A034-BB0592F4A2A1}" type="sibTrans" cxnId="{4876CF51-F110-4E25-8FD4-08D25B4B0AB8}">
      <dgm:prSet/>
      <dgm:spPr/>
      <dgm:t>
        <a:bodyPr/>
        <a:lstStyle/>
        <a:p>
          <a:endParaRPr lang="en-US">
            <a:solidFill>
              <a:schemeClr val="bg1"/>
            </a:solidFill>
          </a:endParaRPr>
        </a:p>
      </dgm:t>
    </dgm:pt>
    <dgm:pt modelId="{8B9AF88A-E1F7-4D3A-905F-87228D6A8655}">
      <dgm:prSet phldr="0"/>
      <dgm:spPr/>
      <dgm:t>
        <a:bodyPr/>
        <a:lstStyle/>
        <a:p>
          <a:pPr>
            <a:defRPr b="1"/>
          </a:pPr>
          <a:r>
            <a:rPr lang="en-US" dirty="0">
              <a:solidFill>
                <a:schemeClr val="bg1"/>
              </a:solidFill>
              <a:latin typeface="+mj-lt"/>
            </a:rPr>
            <a:t>2024 ?</a:t>
          </a:r>
        </a:p>
      </dgm:t>
    </dgm:pt>
    <dgm:pt modelId="{933A8FED-7B84-4ED0-B6AA-2EE26A89B8EA}" type="parTrans" cxnId="{E1474FF3-8E3C-4B30-985C-CE88BA0FE324}">
      <dgm:prSet/>
      <dgm:spPr/>
      <dgm:t>
        <a:bodyPr/>
        <a:lstStyle/>
        <a:p>
          <a:endParaRPr lang="en-US">
            <a:solidFill>
              <a:schemeClr val="bg1"/>
            </a:solidFill>
          </a:endParaRPr>
        </a:p>
      </dgm:t>
    </dgm:pt>
    <dgm:pt modelId="{F11DD6EC-352C-4A0E-84AA-FEBE2F06BCF9}" type="sibTrans" cxnId="{E1474FF3-8E3C-4B30-985C-CE88BA0FE324}">
      <dgm:prSet/>
      <dgm:spPr/>
      <dgm:t>
        <a:bodyPr/>
        <a:lstStyle/>
        <a:p>
          <a:endParaRPr lang="en-US">
            <a:solidFill>
              <a:schemeClr val="bg1"/>
            </a:solidFill>
          </a:endParaRPr>
        </a:p>
      </dgm:t>
    </dgm:pt>
    <dgm:pt modelId="{F3F2E258-84FC-4D5B-B940-EC8DE098E85A}">
      <dgm:prSet/>
      <dgm:spPr/>
      <dgm:t>
        <a:bodyPr/>
        <a:lstStyle/>
        <a:p>
          <a:pPr>
            <a:defRPr b="1"/>
          </a:pPr>
          <a:r>
            <a:rPr lang="en-GB">
              <a:solidFill>
                <a:schemeClr val="bg1"/>
              </a:solidFill>
              <a:latin typeface="+mj-lt"/>
            </a:rPr>
            <a:t>April 2021</a:t>
          </a:r>
          <a:endParaRPr lang="en-GB" dirty="0">
            <a:solidFill>
              <a:schemeClr val="bg1"/>
            </a:solidFill>
            <a:latin typeface="+mj-lt"/>
          </a:endParaRPr>
        </a:p>
      </dgm:t>
    </dgm:pt>
    <dgm:pt modelId="{8B09E786-4A6A-4E94-BF9D-9FB17704E6C0}" type="parTrans" cxnId="{103C234E-EC47-4D18-9E85-A38A7ACDB999}">
      <dgm:prSet/>
      <dgm:spPr/>
      <dgm:t>
        <a:bodyPr/>
        <a:lstStyle/>
        <a:p>
          <a:endParaRPr lang="en-GB"/>
        </a:p>
      </dgm:t>
    </dgm:pt>
    <dgm:pt modelId="{9148E625-736D-4689-908D-CA5EAFF94946}" type="sibTrans" cxnId="{103C234E-EC47-4D18-9E85-A38A7ACDB999}">
      <dgm:prSet/>
      <dgm:spPr/>
      <dgm:t>
        <a:bodyPr/>
        <a:lstStyle/>
        <a:p>
          <a:endParaRPr lang="en-GB"/>
        </a:p>
      </dgm:t>
    </dgm:pt>
    <dgm:pt modelId="{B483B523-A2BA-4F86-AE73-8F4922048236}">
      <dgm:prSet/>
      <dgm:spPr/>
      <dgm:t>
        <a:bodyPr/>
        <a:lstStyle/>
        <a:p>
          <a:r>
            <a:rPr lang="en-GB">
              <a:solidFill>
                <a:schemeClr val="bg1"/>
              </a:solidFill>
            </a:rPr>
            <a:t>Update for </a:t>
          </a:r>
          <a:r>
            <a:rPr lang="en-GB" i="1">
              <a:solidFill>
                <a:schemeClr val="bg1"/>
              </a:solidFill>
            </a:rPr>
            <a:t>Z. marina </a:t>
          </a:r>
          <a:r>
            <a:rPr lang="en-GB" i="0">
              <a:solidFill>
                <a:schemeClr val="bg1"/>
              </a:solidFill>
            </a:rPr>
            <a:t>(V3.1)</a:t>
          </a:r>
          <a:endParaRPr lang="en-GB" i="0" dirty="0">
            <a:solidFill>
              <a:schemeClr val="bg1"/>
            </a:solidFill>
          </a:endParaRPr>
        </a:p>
      </dgm:t>
    </dgm:pt>
    <dgm:pt modelId="{2E1D63D3-7CF5-41D1-BA59-03E22E258F2C}" type="parTrans" cxnId="{CB4A66BD-0EBF-4078-B9D2-F596128B6517}">
      <dgm:prSet/>
      <dgm:spPr/>
      <dgm:t>
        <a:bodyPr/>
        <a:lstStyle/>
        <a:p>
          <a:endParaRPr lang="en-GB"/>
        </a:p>
      </dgm:t>
    </dgm:pt>
    <dgm:pt modelId="{71759084-E6B0-4F98-97EA-C48FFF0B199D}" type="sibTrans" cxnId="{CB4A66BD-0EBF-4078-B9D2-F596128B6517}">
      <dgm:prSet/>
      <dgm:spPr/>
      <dgm:t>
        <a:bodyPr/>
        <a:lstStyle/>
        <a:p>
          <a:endParaRPr lang="en-GB"/>
        </a:p>
      </dgm:t>
    </dgm:pt>
    <dgm:pt modelId="{D88FC0C4-9556-409A-81B0-9196BE0391E2}">
      <dgm:prSet/>
      <dgm:spPr/>
      <dgm:t>
        <a:bodyPr/>
        <a:lstStyle/>
        <a:p>
          <a:pPr>
            <a:defRPr b="1"/>
          </a:pPr>
          <a:r>
            <a:rPr lang="en-GB" dirty="0">
              <a:solidFill>
                <a:schemeClr val="bg1"/>
              </a:solidFill>
            </a:rPr>
            <a:t>March 2023</a:t>
          </a:r>
        </a:p>
      </dgm:t>
    </dgm:pt>
    <dgm:pt modelId="{BC085525-C4CF-41D9-9A63-013FD5853440}" type="parTrans" cxnId="{9E6B1B7A-DC49-47BA-8065-42B42968F784}">
      <dgm:prSet/>
      <dgm:spPr/>
      <dgm:t>
        <a:bodyPr/>
        <a:lstStyle/>
        <a:p>
          <a:endParaRPr lang="en-GB"/>
        </a:p>
      </dgm:t>
    </dgm:pt>
    <dgm:pt modelId="{ACFA712C-07BF-459F-934F-D1788FCCD3C3}" type="sibTrans" cxnId="{9E6B1B7A-DC49-47BA-8065-42B42968F784}">
      <dgm:prSet/>
      <dgm:spPr/>
      <dgm:t>
        <a:bodyPr/>
        <a:lstStyle/>
        <a:p>
          <a:endParaRPr lang="en-GB"/>
        </a:p>
      </dgm:t>
    </dgm:pt>
    <dgm:pt modelId="{732515C1-79F2-4D09-952B-761F6174834E}">
      <dgm:prSet/>
      <dgm:spPr/>
      <dgm:t>
        <a:bodyPr/>
        <a:lstStyle/>
        <a:p>
          <a:r>
            <a:rPr lang="en-GB" dirty="0">
              <a:solidFill>
                <a:schemeClr val="bg1"/>
              </a:solidFill>
            </a:rPr>
            <a:t>Second update for </a:t>
          </a:r>
          <a:r>
            <a:rPr lang="en-GB" i="1" dirty="0">
              <a:solidFill>
                <a:schemeClr val="bg1"/>
              </a:solidFill>
            </a:rPr>
            <a:t>Z. marina </a:t>
          </a:r>
          <a:r>
            <a:rPr lang="en-GB" i="0" dirty="0">
              <a:solidFill>
                <a:schemeClr val="bg1"/>
              </a:solidFill>
            </a:rPr>
            <a:t>(v4.0?)</a:t>
          </a:r>
        </a:p>
      </dgm:t>
    </dgm:pt>
    <dgm:pt modelId="{C5BD85D8-8109-49E5-A29A-B142E9622B8D}" type="parTrans" cxnId="{4E64B83C-EF80-4A24-A898-D5A1B65FABFB}">
      <dgm:prSet/>
      <dgm:spPr/>
      <dgm:t>
        <a:bodyPr/>
        <a:lstStyle/>
        <a:p>
          <a:endParaRPr lang="en-GB"/>
        </a:p>
      </dgm:t>
    </dgm:pt>
    <dgm:pt modelId="{6F811E26-09DA-4728-8994-B4A388120A94}" type="sibTrans" cxnId="{4E64B83C-EF80-4A24-A898-D5A1B65FABFB}">
      <dgm:prSet/>
      <dgm:spPr/>
      <dgm:t>
        <a:bodyPr/>
        <a:lstStyle/>
        <a:p>
          <a:endParaRPr lang="en-GB"/>
        </a:p>
      </dgm:t>
    </dgm:pt>
    <dgm:pt modelId="{6E9F3C9B-13CA-43A8-8836-0B2B41D07DEF}" type="pres">
      <dgm:prSet presAssocID="{05A24E01-5535-46B9-A9A1-A9A07E639A88}" presName="root" presStyleCnt="0">
        <dgm:presLayoutVars>
          <dgm:chMax/>
          <dgm:chPref/>
          <dgm:animLvl val="lvl"/>
        </dgm:presLayoutVars>
      </dgm:prSet>
      <dgm:spPr/>
    </dgm:pt>
    <dgm:pt modelId="{E8AACCBB-6709-4071-B389-3BB226B3A586}" type="pres">
      <dgm:prSet presAssocID="{05A24E01-5535-46B9-A9A1-A9A07E639A88}" presName="divider" presStyleLbl="fgAcc1" presStyleIdx="0" presStyleCnt="6"/>
      <dgm:spPr>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tailEnd type="triangle" w="lg" len="lg"/>
        </a:ln>
        <a:effectLst/>
      </dgm:spPr>
    </dgm:pt>
    <dgm:pt modelId="{E6F74CED-5217-4282-85F1-1C12DC84731C}" type="pres">
      <dgm:prSet presAssocID="{05A24E01-5535-46B9-A9A1-A9A07E639A88}" presName="nodes" presStyleCnt="0">
        <dgm:presLayoutVars>
          <dgm:chMax/>
          <dgm:chPref/>
          <dgm:animLvl val="lvl"/>
        </dgm:presLayoutVars>
      </dgm:prSet>
      <dgm:spPr/>
    </dgm:pt>
    <dgm:pt modelId="{AC377099-4DAE-451C-ADE9-98036E2679B5}" type="pres">
      <dgm:prSet presAssocID="{58FF46FB-368D-4E9C-A650-0513B8879DA8}" presName="composite" presStyleCnt="0"/>
      <dgm:spPr/>
    </dgm:pt>
    <dgm:pt modelId="{B6C94ECD-6415-4250-B4AD-F67BF5BECFB8}" type="pres">
      <dgm:prSet presAssocID="{58FF46FB-368D-4E9C-A650-0513B8879DA8}" presName="ConnectorPoint" presStyleLbl="lnNode1" presStyleIdx="0" presStyleCnt="5"/>
      <dgm:spPr>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gm:spPr>
    </dgm:pt>
    <dgm:pt modelId="{0E99BB09-1B86-4308-A570-3981E6DD3A06}" type="pres">
      <dgm:prSet presAssocID="{58FF46FB-368D-4E9C-A650-0513B8879DA8}" presName="DropPinPlaceHolder" presStyleCnt="0"/>
      <dgm:spPr/>
    </dgm:pt>
    <dgm:pt modelId="{0ED6E8D6-BD44-4400-BC14-1BC75CB979A3}" type="pres">
      <dgm:prSet presAssocID="{58FF46FB-368D-4E9C-A650-0513B8879DA8}" presName="DropPin" presStyleLbl="alignNode1" presStyleIdx="0" presStyleCnt="5" custLinFactNeighborX="-604" custLinFactNeighborY="-3663"/>
      <dgm:spPr/>
    </dgm:pt>
    <dgm:pt modelId="{5B7FC7CF-F58D-48D5-8BCC-38D6EE87890B}" type="pres">
      <dgm:prSet presAssocID="{58FF46FB-368D-4E9C-A650-0513B8879DA8}" presName="Ellipse" presStyleLbl="fgAcc1" presStyleIdx="1" presStyleCnt="6"/>
      <dgm:spPr>
        <a:solidFill>
          <a:schemeClr val="lt1">
            <a:alpha val="90000"/>
            <a:hueOff val="0"/>
            <a:satOff val="0"/>
            <a:lumOff val="0"/>
            <a:alphaOff val="0"/>
          </a:schemeClr>
        </a:solidFill>
        <a:ln w="19050" cap="rnd" cmpd="sng" algn="ctr">
          <a:noFill/>
          <a:prstDash val="solid"/>
        </a:ln>
        <a:effectLst/>
      </dgm:spPr>
    </dgm:pt>
    <dgm:pt modelId="{D2143A46-815A-49BF-9455-C0385022444F}" type="pres">
      <dgm:prSet presAssocID="{58FF46FB-368D-4E9C-A650-0513B8879DA8}" presName="L2TextContainer" presStyleLbl="revTx" presStyleIdx="0" presStyleCnt="10">
        <dgm:presLayoutVars>
          <dgm:bulletEnabled val="1"/>
        </dgm:presLayoutVars>
      </dgm:prSet>
      <dgm:spPr/>
    </dgm:pt>
    <dgm:pt modelId="{8E3FB235-DF38-476B-9A0E-B1E583D50944}" type="pres">
      <dgm:prSet presAssocID="{58FF46FB-368D-4E9C-A650-0513B8879DA8}" presName="L1TextContainer" presStyleLbl="revTx" presStyleIdx="1" presStyleCnt="10" custLinFactNeighborX="3347">
        <dgm:presLayoutVars>
          <dgm:chMax val="1"/>
          <dgm:chPref val="1"/>
          <dgm:bulletEnabled val="1"/>
        </dgm:presLayoutVars>
      </dgm:prSet>
      <dgm:spPr/>
    </dgm:pt>
    <dgm:pt modelId="{9AA05CE5-209F-4AD9-BE2C-2A69F76DA8F4}" type="pres">
      <dgm:prSet presAssocID="{58FF46FB-368D-4E9C-A650-0513B8879DA8}" presName="ConnectLine" presStyleLbl="sibTrans1D1" presStyleIdx="0" presStyleCnt="5" custLinFactNeighborX="-46188" custLinFactNeighborY="1287"/>
      <dgm:spPr>
        <a:noFill/>
        <a:ln w="12700" cap="rnd" cmpd="sng" algn="ctr">
          <a:solidFill>
            <a:schemeClr val="accent5">
              <a:hueOff val="0"/>
              <a:satOff val="0"/>
              <a:lumOff val="0"/>
              <a:alphaOff val="0"/>
            </a:schemeClr>
          </a:solidFill>
          <a:prstDash val="dash"/>
        </a:ln>
        <a:effectLst/>
      </dgm:spPr>
    </dgm:pt>
    <dgm:pt modelId="{17350C28-DA10-4F3B-9FA2-0FE7C12A4ABE}" type="pres">
      <dgm:prSet presAssocID="{58FF46FB-368D-4E9C-A650-0513B8879DA8}" presName="EmptyPlaceHolder" presStyleCnt="0"/>
      <dgm:spPr/>
    </dgm:pt>
    <dgm:pt modelId="{6DA7B85E-9DC6-4F3B-A2BF-09CDEEDB43BC}" type="pres">
      <dgm:prSet presAssocID="{CFA40740-0682-470C-AD5A-CFF53CD12BD2}" presName="spaceBetweenRectangles" presStyleCnt="0"/>
      <dgm:spPr/>
    </dgm:pt>
    <dgm:pt modelId="{CF519A69-9940-494F-8406-D0D876E3CD26}" type="pres">
      <dgm:prSet presAssocID="{D05E1923-5021-40F7-B4EF-E582E23A699D}" presName="composite" presStyleCnt="0"/>
      <dgm:spPr/>
    </dgm:pt>
    <dgm:pt modelId="{714429FF-AAA3-4358-8C5F-1A7F29AA2B7B}" type="pres">
      <dgm:prSet presAssocID="{D05E1923-5021-40F7-B4EF-E582E23A699D}" presName="ConnectorPoint" presStyleLbl="lnNode1" presStyleIdx="1" presStyleCnt="5"/>
      <dgm:spPr>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gm:spPr>
    </dgm:pt>
    <dgm:pt modelId="{AB8B1E8E-162B-4E3E-9E31-BA5CFBD3ED9D}" type="pres">
      <dgm:prSet presAssocID="{D05E1923-5021-40F7-B4EF-E582E23A699D}" presName="DropPinPlaceHolder" presStyleCnt="0"/>
      <dgm:spPr/>
    </dgm:pt>
    <dgm:pt modelId="{358CAA11-0A87-4861-8B4E-913B1EAD1334}" type="pres">
      <dgm:prSet presAssocID="{D05E1923-5021-40F7-B4EF-E582E23A699D}" presName="DropPin" presStyleLbl="alignNode1" presStyleIdx="1" presStyleCnt="5" custLinFactX="-140913" custLinFactNeighborX="-200000" custLinFactNeighborY="18316"/>
      <dgm:spPr/>
    </dgm:pt>
    <dgm:pt modelId="{B1A1A837-F261-404B-A808-B2F4154CE8A2}" type="pres">
      <dgm:prSet presAssocID="{D05E1923-5021-40F7-B4EF-E582E23A699D}" presName="Ellipse" presStyleLbl="fgAcc1" presStyleIdx="2" presStyleCnt="6"/>
      <dgm:spPr>
        <a:solidFill>
          <a:schemeClr val="lt1">
            <a:alpha val="90000"/>
            <a:hueOff val="0"/>
            <a:satOff val="0"/>
            <a:lumOff val="0"/>
            <a:alphaOff val="0"/>
          </a:schemeClr>
        </a:solidFill>
        <a:ln w="19050" cap="rnd" cmpd="sng" algn="ctr">
          <a:noFill/>
          <a:prstDash val="solid"/>
        </a:ln>
        <a:effectLst/>
      </dgm:spPr>
    </dgm:pt>
    <dgm:pt modelId="{B5F3F650-2E42-488A-AD4F-C4BD47D19A84}" type="pres">
      <dgm:prSet presAssocID="{D05E1923-5021-40F7-B4EF-E582E23A699D}" presName="L2TextContainer" presStyleLbl="revTx" presStyleIdx="2" presStyleCnt="10">
        <dgm:presLayoutVars>
          <dgm:bulletEnabled val="1"/>
        </dgm:presLayoutVars>
      </dgm:prSet>
      <dgm:spPr/>
    </dgm:pt>
    <dgm:pt modelId="{223C5207-4FA2-4A6C-8F43-20BD55767C99}" type="pres">
      <dgm:prSet presAssocID="{D05E1923-5021-40F7-B4EF-E582E23A699D}" presName="L1TextContainer" presStyleLbl="revTx" presStyleIdx="3" presStyleCnt="10" custLinFactNeighborX="-50566" custLinFactNeighborY="25642">
        <dgm:presLayoutVars>
          <dgm:chMax val="1"/>
          <dgm:chPref val="1"/>
          <dgm:bulletEnabled val="1"/>
        </dgm:presLayoutVars>
      </dgm:prSet>
      <dgm:spPr/>
    </dgm:pt>
    <dgm:pt modelId="{4FE5EB5D-4CEF-4D0D-9394-0534E61844BE}" type="pres">
      <dgm:prSet presAssocID="{D05E1923-5021-40F7-B4EF-E582E23A699D}" presName="ConnectLine" presStyleLbl="sibTrans1D1" presStyleIdx="1" presStyleCnt="5" custLinFactX="-2123856" custLinFactNeighborX="-2200000" custLinFactNeighborY="1287"/>
      <dgm:spPr>
        <a:noFill/>
        <a:ln w="12700" cap="rnd" cmpd="sng" algn="ctr">
          <a:solidFill>
            <a:schemeClr val="accent5">
              <a:hueOff val="0"/>
              <a:satOff val="0"/>
              <a:lumOff val="0"/>
              <a:alphaOff val="0"/>
            </a:schemeClr>
          </a:solidFill>
          <a:prstDash val="dash"/>
        </a:ln>
        <a:effectLst/>
      </dgm:spPr>
    </dgm:pt>
    <dgm:pt modelId="{EC869059-0AEC-4D98-8C46-CB603A342C72}" type="pres">
      <dgm:prSet presAssocID="{D05E1923-5021-40F7-B4EF-E582E23A699D}" presName="EmptyPlaceHolder" presStyleCnt="0"/>
      <dgm:spPr/>
    </dgm:pt>
    <dgm:pt modelId="{408BA715-9739-461D-BFDE-88EDAE355E60}" type="pres">
      <dgm:prSet presAssocID="{F020958C-EF86-4274-85F9-318F2792F7B6}" presName="spaceBetweenRectangles" presStyleCnt="0"/>
      <dgm:spPr/>
    </dgm:pt>
    <dgm:pt modelId="{AB62BF91-AC98-4691-BE6B-450F1AE76B66}" type="pres">
      <dgm:prSet presAssocID="{F3F2E258-84FC-4D5B-B940-EC8DE098E85A}" presName="composite" presStyleCnt="0"/>
      <dgm:spPr/>
    </dgm:pt>
    <dgm:pt modelId="{94BDBA2A-CDA5-4429-B59F-877D191D74A4}" type="pres">
      <dgm:prSet presAssocID="{F3F2E258-84FC-4D5B-B940-EC8DE098E85A}" presName="ConnectorPoint" presStyleLbl="lnNode1" presStyleIdx="2" presStyleCnt="5"/>
      <dgm:spPr>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gm:spPr>
    </dgm:pt>
    <dgm:pt modelId="{F31918F5-1E02-4BB2-B65B-E89314924D89}" type="pres">
      <dgm:prSet presAssocID="{F3F2E258-84FC-4D5B-B940-EC8DE098E85A}" presName="DropPinPlaceHolder" presStyleCnt="0"/>
      <dgm:spPr/>
    </dgm:pt>
    <dgm:pt modelId="{B31F313C-8D98-4FF3-87AD-F431800C68D8}" type="pres">
      <dgm:prSet presAssocID="{F3F2E258-84FC-4D5B-B940-EC8DE098E85A}" presName="DropPin" presStyleLbl="alignNode1" presStyleIdx="2" presStyleCnt="5" custLinFactX="220164" custLinFactNeighborX="300000" custLinFactNeighborY="-7326"/>
      <dgm:spPr/>
    </dgm:pt>
    <dgm:pt modelId="{705299F8-85E8-47C0-801E-A7698C63FC1C}" type="pres">
      <dgm:prSet presAssocID="{F3F2E258-84FC-4D5B-B940-EC8DE098E85A}" presName="Ellipse" presStyleLbl="fgAcc1" presStyleIdx="3" presStyleCnt="6"/>
      <dgm:spPr>
        <a:solidFill>
          <a:schemeClr val="lt1">
            <a:alpha val="90000"/>
            <a:hueOff val="0"/>
            <a:satOff val="0"/>
            <a:lumOff val="0"/>
            <a:alphaOff val="0"/>
          </a:schemeClr>
        </a:solidFill>
        <a:ln w="19050" cap="rnd" cmpd="sng" algn="ctr">
          <a:noFill/>
          <a:prstDash val="solid"/>
        </a:ln>
        <a:effectLst/>
      </dgm:spPr>
    </dgm:pt>
    <dgm:pt modelId="{6BA3BC45-A0ED-453B-85E1-36DC0F00572A}" type="pres">
      <dgm:prSet presAssocID="{F3F2E258-84FC-4D5B-B940-EC8DE098E85A}" presName="L2TextContainer" presStyleLbl="revTx" presStyleIdx="4" presStyleCnt="10">
        <dgm:presLayoutVars>
          <dgm:bulletEnabled val="1"/>
        </dgm:presLayoutVars>
      </dgm:prSet>
      <dgm:spPr/>
    </dgm:pt>
    <dgm:pt modelId="{E6145DD3-52B0-410D-9A73-49C92B723799}" type="pres">
      <dgm:prSet presAssocID="{F3F2E258-84FC-4D5B-B940-EC8DE098E85A}" presName="L1TextContainer" presStyleLbl="revTx" presStyleIdx="5" presStyleCnt="10" custScaleX="66114" custLinFactNeighborX="-13816" custLinFactNeighborY="7327">
        <dgm:presLayoutVars>
          <dgm:chMax val="1"/>
          <dgm:chPref val="1"/>
          <dgm:bulletEnabled val="1"/>
        </dgm:presLayoutVars>
      </dgm:prSet>
      <dgm:spPr/>
    </dgm:pt>
    <dgm:pt modelId="{94884354-3AE0-4EC4-B7B0-156057BAF043}" type="pres">
      <dgm:prSet presAssocID="{F3F2E258-84FC-4D5B-B940-EC8DE098E85A}" presName="ConnectLine" presStyleLbl="sibTrans1D1" presStyleIdx="2" presStyleCnt="5" custLinFactX="3211636" custLinFactNeighborX="3300000" custLinFactNeighborY="2574"/>
      <dgm:spPr>
        <a:noFill/>
        <a:ln w="12700" cap="rnd" cmpd="sng" algn="ctr">
          <a:solidFill>
            <a:schemeClr val="accent5">
              <a:hueOff val="0"/>
              <a:satOff val="0"/>
              <a:lumOff val="0"/>
              <a:alphaOff val="0"/>
            </a:schemeClr>
          </a:solidFill>
          <a:prstDash val="dash"/>
        </a:ln>
        <a:effectLst/>
      </dgm:spPr>
    </dgm:pt>
    <dgm:pt modelId="{ED9742B1-C1D3-4577-98CF-E51730CC811F}" type="pres">
      <dgm:prSet presAssocID="{F3F2E258-84FC-4D5B-B940-EC8DE098E85A}" presName="EmptyPlaceHolder" presStyleCnt="0"/>
      <dgm:spPr/>
    </dgm:pt>
    <dgm:pt modelId="{E204C2FF-305B-42E6-A44E-C75529E67C28}" type="pres">
      <dgm:prSet presAssocID="{9148E625-736D-4689-908D-CA5EAFF94946}" presName="spaceBetweenRectangles" presStyleCnt="0"/>
      <dgm:spPr/>
    </dgm:pt>
    <dgm:pt modelId="{05956D37-804F-419D-9E8C-30D41D06DC3E}" type="pres">
      <dgm:prSet presAssocID="{8B9AF88A-E1F7-4D3A-905F-87228D6A8655}" presName="composite" presStyleCnt="0"/>
      <dgm:spPr/>
    </dgm:pt>
    <dgm:pt modelId="{58B7B786-A0AD-4662-8D54-C5C572D2C32C}" type="pres">
      <dgm:prSet presAssocID="{8B9AF88A-E1F7-4D3A-905F-87228D6A8655}" presName="ConnectorPoint" presStyleLbl="lnNode1" presStyleIdx="3" presStyleCnt="5"/>
      <dgm:spPr>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gm:spPr>
    </dgm:pt>
    <dgm:pt modelId="{E4704426-333D-4092-A035-BBC55DB8579D}" type="pres">
      <dgm:prSet presAssocID="{8B9AF88A-E1F7-4D3A-905F-87228D6A8655}" presName="DropPinPlaceHolder" presStyleCnt="0"/>
      <dgm:spPr/>
    </dgm:pt>
    <dgm:pt modelId="{A55439AF-6893-479D-8B57-31FBC13C553F}" type="pres">
      <dgm:prSet presAssocID="{8B9AF88A-E1F7-4D3A-905F-87228D6A8655}" presName="DropPin" presStyleLbl="alignNode1" presStyleIdx="3" presStyleCnt="5" custLinFactX="200000" custLinFactNeighborX="284117" custLinFactNeighborY="11902"/>
      <dgm:spPr/>
    </dgm:pt>
    <dgm:pt modelId="{A22B1C16-7FF0-4DBE-B32E-E43FEB1E2EAC}" type="pres">
      <dgm:prSet presAssocID="{8B9AF88A-E1F7-4D3A-905F-87228D6A8655}" presName="Ellipse" presStyleLbl="fgAcc1" presStyleIdx="4" presStyleCnt="6"/>
      <dgm:spPr>
        <a:solidFill>
          <a:schemeClr val="lt1">
            <a:alpha val="90000"/>
            <a:hueOff val="0"/>
            <a:satOff val="0"/>
            <a:lumOff val="0"/>
            <a:alphaOff val="0"/>
          </a:schemeClr>
        </a:solidFill>
        <a:ln w="19050" cap="rnd" cmpd="sng" algn="ctr">
          <a:noFill/>
          <a:prstDash val="solid"/>
        </a:ln>
        <a:effectLst/>
      </dgm:spPr>
    </dgm:pt>
    <dgm:pt modelId="{1B55AA6D-649D-4145-93EB-08B866A4D4E5}" type="pres">
      <dgm:prSet presAssocID="{8B9AF88A-E1F7-4D3A-905F-87228D6A8655}" presName="L2TextContainer" presStyleLbl="revTx" presStyleIdx="6" presStyleCnt="10">
        <dgm:presLayoutVars>
          <dgm:bulletEnabled val="1"/>
        </dgm:presLayoutVars>
      </dgm:prSet>
      <dgm:spPr/>
    </dgm:pt>
    <dgm:pt modelId="{3FA5D5AE-9CAE-4D19-9765-BCEE62095312}" type="pres">
      <dgm:prSet presAssocID="{8B9AF88A-E1F7-4D3A-905F-87228D6A8655}" presName="L1TextContainer" presStyleLbl="revTx" presStyleIdx="7" presStyleCnt="10" custLinFactY="-300000" custLinFactNeighborX="40360" custLinFactNeighborY="-351449">
        <dgm:presLayoutVars>
          <dgm:chMax val="1"/>
          <dgm:chPref val="1"/>
          <dgm:bulletEnabled val="1"/>
        </dgm:presLayoutVars>
      </dgm:prSet>
      <dgm:spPr/>
    </dgm:pt>
    <dgm:pt modelId="{FE6CA7EB-68EC-4E76-9051-08C4CF370101}" type="pres">
      <dgm:prSet presAssocID="{8B9AF88A-E1F7-4D3A-905F-87228D6A8655}" presName="ConnectLine" presStyleLbl="sibTrans1D1" presStyleIdx="3" presStyleCnt="5" custLinFactX="3000000" custLinFactNeighborX="3087195" custLinFactNeighborY="1287"/>
      <dgm:spPr>
        <a:noFill/>
        <a:ln w="12700" cap="rnd" cmpd="sng" algn="ctr">
          <a:solidFill>
            <a:schemeClr val="accent5">
              <a:hueOff val="0"/>
              <a:satOff val="0"/>
              <a:lumOff val="0"/>
              <a:alphaOff val="0"/>
            </a:schemeClr>
          </a:solidFill>
          <a:prstDash val="dash"/>
        </a:ln>
        <a:effectLst/>
      </dgm:spPr>
    </dgm:pt>
    <dgm:pt modelId="{070CED43-982E-487C-9CC2-CFAEABD4D2D8}" type="pres">
      <dgm:prSet presAssocID="{8B9AF88A-E1F7-4D3A-905F-87228D6A8655}" presName="EmptyPlaceHolder" presStyleCnt="0"/>
      <dgm:spPr/>
    </dgm:pt>
    <dgm:pt modelId="{7ACD464C-EB98-4A33-8644-35055726180C}" type="pres">
      <dgm:prSet presAssocID="{F11DD6EC-352C-4A0E-84AA-FEBE2F06BCF9}" presName="spaceBetweenRectangles" presStyleCnt="0"/>
      <dgm:spPr/>
    </dgm:pt>
    <dgm:pt modelId="{16093F19-E61F-4413-9C9E-EC3EF2316AA5}" type="pres">
      <dgm:prSet presAssocID="{D88FC0C4-9556-409A-81B0-9196BE0391E2}" presName="composite" presStyleCnt="0"/>
      <dgm:spPr/>
    </dgm:pt>
    <dgm:pt modelId="{A674AE76-33A6-429F-8D9E-6CDB9D68263C}" type="pres">
      <dgm:prSet presAssocID="{D88FC0C4-9556-409A-81B0-9196BE0391E2}" presName="ConnectorPoint" presStyleLbl="lnNode1" presStyleIdx="4" presStyleCnt="5"/>
      <dgm:spPr>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gm:spPr>
    </dgm:pt>
    <dgm:pt modelId="{C7CA4A56-7C16-4AE8-BC02-72F90F7EB960}" type="pres">
      <dgm:prSet presAssocID="{D88FC0C4-9556-409A-81B0-9196BE0391E2}" presName="DropPinPlaceHolder" presStyleCnt="0"/>
      <dgm:spPr/>
    </dgm:pt>
    <dgm:pt modelId="{B0D8E10B-10EE-42A7-9626-E36597C2B840}" type="pres">
      <dgm:prSet presAssocID="{D88FC0C4-9556-409A-81B0-9196BE0391E2}" presName="DropPin" presStyleLbl="alignNode1" presStyleIdx="4" presStyleCnt="5" custLinFactX="282435" custLinFactNeighborX="300000" custLinFactNeighborY="10990"/>
      <dgm:spPr/>
    </dgm:pt>
    <dgm:pt modelId="{A79555F4-6BA7-42A2-9008-24C14B1E5CAD}" type="pres">
      <dgm:prSet presAssocID="{D88FC0C4-9556-409A-81B0-9196BE0391E2}" presName="Ellipse" presStyleLbl="fgAcc1" presStyleIdx="5" presStyleCnt="6"/>
      <dgm:spPr>
        <a:solidFill>
          <a:schemeClr val="lt1">
            <a:alpha val="90000"/>
            <a:hueOff val="0"/>
            <a:satOff val="0"/>
            <a:lumOff val="0"/>
            <a:alphaOff val="0"/>
          </a:schemeClr>
        </a:solidFill>
        <a:ln w="19050" cap="rnd" cmpd="sng" algn="ctr">
          <a:noFill/>
          <a:prstDash val="solid"/>
        </a:ln>
        <a:effectLst/>
      </dgm:spPr>
    </dgm:pt>
    <dgm:pt modelId="{7653C2C5-0377-4869-A6E5-30CD2B54B955}" type="pres">
      <dgm:prSet presAssocID="{D88FC0C4-9556-409A-81B0-9196BE0391E2}" presName="L2TextContainer" presStyleLbl="revTx" presStyleIdx="8" presStyleCnt="10">
        <dgm:presLayoutVars>
          <dgm:bulletEnabled val="1"/>
        </dgm:presLayoutVars>
      </dgm:prSet>
      <dgm:spPr/>
    </dgm:pt>
    <dgm:pt modelId="{DEDED002-C1C3-411F-AFD5-0D5B59CB43B4}" type="pres">
      <dgm:prSet presAssocID="{D88FC0C4-9556-409A-81B0-9196BE0391E2}" presName="L1TextContainer" presStyleLbl="revTx" presStyleIdx="9" presStyleCnt="10" custScaleX="73848" custScaleY="107214" custLinFactY="300000" custLinFactNeighborX="9821" custLinFactNeighborY="382813">
        <dgm:presLayoutVars>
          <dgm:chMax val="1"/>
          <dgm:chPref val="1"/>
          <dgm:bulletEnabled val="1"/>
        </dgm:presLayoutVars>
      </dgm:prSet>
      <dgm:spPr/>
    </dgm:pt>
    <dgm:pt modelId="{3C7702D7-A921-4FFC-B1E7-91981080AD04}" type="pres">
      <dgm:prSet presAssocID="{D88FC0C4-9556-409A-81B0-9196BE0391E2}" presName="ConnectLine" presStyleLbl="sibTrans1D1" presStyleIdx="4" presStyleCnt="5" custLinFactX="3642908" custLinFactNeighborX="3700000" custLinFactNeighborY="0"/>
      <dgm:spPr>
        <a:noFill/>
        <a:ln w="12700" cap="rnd" cmpd="sng" algn="ctr">
          <a:solidFill>
            <a:schemeClr val="accent5">
              <a:hueOff val="0"/>
              <a:satOff val="0"/>
              <a:lumOff val="0"/>
              <a:alphaOff val="0"/>
            </a:schemeClr>
          </a:solidFill>
          <a:prstDash val="dash"/>
        </a:ln>
        <a:effectLst/>
      </dgm:spPr>
    </dgm:pt>
    <dgm:pt modelId="{C8D3507D-3322-485A-BEDB-14924858CF9D}" type="pres">
      <dgm:prSet presAssocID="{D88FC0C4-9556-409A-81B0-9196BE0391E2}" presName="EmptyPlaceHolder" presStyleCnt="0"/>
      <dgm:spPr/>
    </dgm:pt>
  </dgm:ptLst>
  <dgm:cxnLst>
    <dgm:cxn modelId="{865B3018-8EF3-4F49-A45A-1E335752F468}" type="presOf" srcId="{B483B523-A2BA-4F86-AE73-8F4922048236}" destId="{6BA3BC45-A0ED-453B-85E1-36DC0F00572A}" srcOrd="0" destOrd="0" presId="urn:microsoft.com/office/officeart/2017/3/layout/DropPinTimeline"/>
    <dgm:cxn modelId="{81883331-5930-4CA8-B474-3B82408C2CDC}" type="presOf" srcId="{D88FC0C4-9556-409A-81B0-9196BE0391E2}" destId="{DEDED002-C1C3-411F-AFD5-0D5B59CB43B4}" srcOrd="0" destOrd="0" presId="urn:microsoft.com/office/officeart/2017/3/layout/DropPinTimeline"/>
    <dgm:cxn modelId="{C5645B39-CB65-4A0A-B369-E455C3B827C3}" srcId="{05A24E01-5535-46B9-A9A1-A9A07E639A88}" destId="{58FF46FB-368D-4E9C-A650-0513B8879DA8}" srcOrd="0" destOrd="0" parTransId="{11DFA284-5E99-474D-BF05-364A45269DC7}" sibTransId="{CFA40740-0682-470C-AD5A-CFF53CD12BD2}"/>
    <dgm:cxn modelId="{4E64B83C-EF80-4A24-A898-D5A1B65FABFB}" srcId="{D88FC0C4-9556-409A-81B0-9196BE0391E2}" destId="{732515C1-79F2-4D09-952B-761F6174834E}" srcOrd="0" destOrd="0" parTransId="{C5BD85D8-8109-49E5-A29A-B142E9622B8D}" sibTransId="{6F811E26-09DA-4728-8994-B4A388120A94}"/>
    <dgm:cxn modelId="{FEBB9D47-5D95-4B1E-A3A5-384693BC4E14}" type="presOf" srcId="{9A875394-CA1E-4432-AEEB-9054FCFF5E0E}" destId="{D2143A46-815A-49BF-9455-C0385022444F}" srcOrd="0" destOrd="0" presId="urn:microsoft.com/office/officeart/2017/3/layout/DropPinTimeline"/>
    <dgm:cxn modelId="{C4D71F48-21A3-4010-B2FE-E1F6B39A93C8}" type="presOf" srcId="{D05E1923-5021-40F7-B4EF-E582E23A699D}" destId="{223C5207-4FA2-4A6C-8F43-20BD55767C99}" srcOrd="0" destOrd="0" presId="urn:microsoft.com/office/officeart/2017/3/layout/DropPinTimeline"/>
    <dgm:cxn modelId="{1B94B048-78CC-4D4B-B5B0-D773BD0DEC51}" type="presOf" srcId="{F3F2E258-84FC-4D5B-B940-EC8DE098E85A}" destId="{E6145DD3-52B0-410D-9A73-49C92B723799}" srcOrd="0" destOrd="0" presId="urn:microsoft.com/office/officeart/2017/3/layout/DropPinTimeline"/>
    <dgm:cxn modelId="{B659504B-18E4-4D89-A17C-34ABB280AE52}" srcId="{58FF46FB-368D-4E9C-A650-0513B8879DA8}" destId="{9A875394-CA1E-4432-AEEB-9054FCFF5E0E}" srcOrd="0" destOrd="0" parTransId="{FCC92BDD-6EA3-421D-9DA8-7D3A12D003B6}" sibTransId="{0314452B-82A0-42F4-9551-DF00CFFC3580}"/>
    <dgm:cxn modelId="{103C234E-EC47-4D18-9E85-A38A7ACDB999}" srcId="{05A24E01-5535-46B9-A9A1-A9A07E639A88}" destId="{F3F2E258-84FC-4D5B-B940-EC8DE098E85A}" srcOrd="2" destOrd="0" parTransId="{8B09E786-4A6A-4E94-BF9D-9FB17704E6C0}" sibTransId="{9148E625-736D-4689-908D-CA5EAFF94946}"/>
    <dgm:cxn modelId="{49B44250-2E25-457E-B1EE-8E8BB11E6025}" type="presOf" srcId="{8B9AF88A-E1F7-4D3A-905F-87228D6A8655}" destId="{3FA5D5AE-9CAE-4D19-9765-BCEE62095312}" srcOrd="0" destOrd="0" presId="urn:microsoft.com/office/officeart/2017/3/layout/DropPinTimeline"/>
    <dgm:cxn modelId="{15319551-A9EA-462E-845B-E5251E84291F}" srcId="{8B9AF88A-E1F7-4D3A-905F-87228D6A8655}" destId="{DF1ABFB3-B399-406F-91BD-DCDF9A38526B}" srcOrd="0" destOrd="0" parTransId="{78CB0E27-958C-4066-A189-8B36505E8204}" sibTransId="{70E4A1D3-514E-4327-991D-5CC9C6B41885}"/>
    <dgm:cxn modelId="{4876CF51-F110-4E25-8FD4-08D25B4B0AB8}" srcId="{D05E1923-5021-40F7-B4EF-E582E23A699D}" destId="{579089A8-5362-4BA4-9163-D19228C1808F}" srcOrd="0" destOrd="0" parTransId="{FB2DEB6E-B29F-4E51-960A-23ECC62EBF38}" sibTransId="{1C5328B1-AC18-4CF7-A034-BB0592F4A2A1}"/>
    <dgm:cxn modelId="{FDA01675-2193-42AB-81BA-EFDA67526CC9}" type="presOf" srcId="{58FF46FB-368D-4E9C-A650-0513B8879DA8}" destId="{8E3FB235-DF38-476B-9A0E-B1E583D50944}" srcOrd="0" destOrd="0" presId="urn:microsoft.com/office/officeart/2017/3/layout/DropPinTimeline"/>
    <dgm:cxn modelId="{9E6B1B7A-DC49-47BA-8065-42B42968F784}" srcId="{05A24E01-5535-46B9-A9A1-A9A07E639A88}" destId="{D88FC0C4-9556-409A-81B0-9196BE0391E2}" srcOrd="4" destOrd="0" parTransId="{BC085525-C4CF-41D9-9A63-013FD5853440}" sibTransId="{ACFA712C-07BF-459F-934F-D1788FCCD3C3}"/>
    <dgm:cxn modelId="{FC902B80-BCC7-4160-8342-25340879FDA9}" type="presOf" srcId="{732515C1-79F2-4D09-952B-761F6174834E}" destId="{7653C2C5-0377-4869-A6E5-30CD2B54B955}" srcOrd="0" destOrd="0" presId="urn:microsoft.com/office/officeart/2017/3/layout/DropPinTimeline"/>
    <dgm:cxn modelId="{CB4A66BD-0EBF-4078-B9D2-F596128B6517}" srcId="{F3F2E258-84FC-4D5B-B940-EC8DE098E85A}" destId="{B483B523-A2BA-4F86-AE73-8F4922048236}" srcOrd="0" destOrd="0" parTransId="{2E1D63D3-7CF5-41D1-BA59-03E22E258F2C}" sibTransId="{71759084-E6B0-4F98-97EA-C48FFF0B199D}"/>
    <dgm:cxn modelId="{5A372FC2-9AF0-4030-A0E1-FD062E028B55}" type="presOf" srcId="{DF1ABFB3-B399-406F-91BD-DCDF9A38526B}" destId="{1B55AA6D-649D-4145-93EB-08B866A4D4E5}" srcOrd="0" destOrd="0" presId="urn:microsoft.com/office/officeart/2017/3/layout/DropPinTimeline"/>
    <dgm:cxn modelId="{72C4D6D9-419A-42C1-A76D-84599F65BB08}" srcId="{05A24E01-5535-46B9-A9A1-A9A07E639A88}" destId="{D05E1923-5021-40F7-B4EF-E582E23A699D}" srcOrd="1" destOrd="0" parTransId="{FD6C5CD2-9CED-4BE6-89CD-A5A5CCE63B3E}" sibTransId="{F020958C-EF86-4274-85F9-318F2792F7B6}"/>
    <dgm:cxn modelId="{FE7849EA-5B37-43C8-B217-CD4E30A8E545}" type="presOf" srcId="{05A24E01-5535-46B9-A9A1-A9A07E639A88}" destId="{6E9F3C9B-13CA-43A8-8836-0B2B41D07DEF}" srcOrd="0" destOrd="0" presId="urn:microsoft.com/office/officeart/2017/3/layout/DropPinTimeline"/>
    <dgm:cxn modelId="{A109DBED-4F42-47FB-BFD0-9AEA7B953703}" type="presOf" srcId="{579089A8-5362-4BA4-9163-D19228C1808F}" destId="{B5F3F650-2E42-488A-AD4F-C4BD47D19A84}" srcOrd="0" destOrd="0" presId="urn:microsoft.com/office/officeart/2017/3/layout/DropPinTimeline"/>
    <dgm:cxn modelId="{E1474FF3-8E3C-4B30-985C-CE88BA0FE324}" srcId="{05A24E01-5535-46B9-A9A1-A9A07E639A88}" destId="{8B9AF88A-E1F7-4D3A-905F-87228D6A8655}" srcOrd="3" destOrd="0" parTransId="{933A8FED-7B84-4ED0-B6AA-2EE26A89B8EA}" sibTransId="{F11DD6EC-352C-4A0E-84AA-FEBE2F06BCF9}"/>
    <dgm:cxn modelId="{404FD06D-76DC-40A1-B965-EF096D0A5C2A}" type="presParOf" srcId="{6E9F3C9B-13CA-43A8-8836-0B2B41D07DEF}" destId="{E8AACCBB-6709-4071-B389-3BB226B3A586}" srcOrd="0" destOrd="0" presId="urn:microsoft.com/office/officeart/2017/3/layout/DropPinTimeline"/>
    <dgm:cxn modelId="{7C039A05-8E30-4642-A212-6E2CD9EEAE7A}" type="presParOf" srcId="{6E9F3C9B-13CA-43A8-8836-0B2B41D07DEF}" destId="{E6F74CED-5217-4282-85F1-1C12DC84731C}" srcOrd="1" destOrd="0" presId="urn:microsoft.com/office/officeart/2017/3/layout/DropPinTimeline"/>
    <dgm:cxn modelId="{9027C799-11DB-4DB8-BB8B-96505A1F5734}" type="presParOf" srcId="{E6F74CED-5217-4282-85F1-1C12DC84731C}" destId="{AC377099-4DAE-451C-ADE9-98036E2679B5}" srcOrd="0" destOrd="0" presId="urn:microsoft.com/office/officeart/2017/3/layout/DropPinTimeline"/>
    <dgm:cxn modelId="{A7E37056-ED17-4A76-B37D-9EE8944C7E70}" type="presParOf" srcId="{AC377099-4DAE-451C-ADE9-98036E2679B5}" destId="{B6C94ECD-6415-4250-B4AD-F67BF5BECFB8}" srcOrd="0" destOrd="0" presId="urn:microsoft.com/office/officeart/2017/3/layout/DropPinTimeline"/>
    <dgm:cxn modelId="{679160B0-99E3-4E17-90B3-C748147C6E1E}" type="presParOf" srcId="{AC377099-4DAE-451C-ADE9-98036E2679B5}" destId="{0E99BB09-1B86-4308-A570-3981E6DD3A06}" srcOrd="1" destOrd="0" presId="urn:microsoft.com/office/officeart/2017/3/layout/DropPinTimeline"/>
    <dgm:cxn modelId="{7506EE7A-9254-4E3E-AA00-B59371FB3F7E}" type="presParOf" srcId="{0E99BB09-1B86-4308-A570-3981E6DD3A06}" destId="{0ED6E8D6-BD44-4400-BC14-1BC75CB979A3}" srcOrd="0" destOrd="0" presId="urn:microsoft.com/office/officeart/2017/3/layout/DropPinTimeline"/>
    <dgm:cxn modelId="{A1463E84-E36C-43DD-A1E5-660D803E724F}" type="presParOf" srcId="{0E99BB09-1B86-4308-A570-3981E6DD3A06}" destId="{5B7FC7CF-F58D-48D5-8BCC-38D6EE87890B}" srcOrd="1" destOrd="0" presId="urn:microsoft.com/office/officeart/2017/3/layout/DropPinTimeline"/>
    <dgm:cxn modelId="{DA98327B-FD1A-40BD-8763-8A1390F56D14}" type="presParOf" srcId="{AC377099-4DAE-451C-ADE9-98036E2679B5}" destId="{D2143A46-815A-49BF-9455-C0385022444F}" srcOrd="2" destOrd="0" presId="urn:microsoft.com/office/officeart/2017/3/layout/DropPinTimeline"/>
    <dgm:cxn modelId="{4CCCBA4B-6563-4171-BC36-E05720CC9F92}" type="presParOf" srcId="{AC377099-4DAE-451C-ADE9-98036E2679B5}" destId="{8E3FB235-DF38-476B-9A0E-B1E583D50944}" srcOrd="3" destOrd="0" presId="urn:microsoft.com/office/officeart/2017/3/layout/DropPinTimeline"/>
    <dgm:cxn modelId="{DBFC0FA1-BD7B-4638-8FC9-E9E17AC7F300}" type="presParOf" srcId="{AC377099-4DAE-451C-ADE9-98036E2679B5}" destId="{9AA05CE5-209F-4AD9-BE2C-2A69F76DA8F4}" srcOrd="4" destOrd="0" presId="urn:microsoft.com/office/officeart/2017/3/layout/DropPinTimeline"/>
    <dgm:cxn modelId="{3669CEF1-C8A5-4B79-B10A-704EFE59421B}" type="presParOf" srcId="{AC377099-4DAE-451C-ADE9-98036E2679B5}" destId="{17350C28-DA10-4F3B-9FA2-0FE7C12A4ABE}" srcOrd="5" destOrd="0" presId="urn:microsoft.com/office/officeart/2017/3/layout/DropPinTimeline"/>
    <dgm:cxn modelId="{B3C6FD6E-0C06-44E0-BA8D-7911D452B211}" type="presParOf" srcId="{E6F74CED-5217-4282-85F1-1C12DC84731C}" destId="{6DA7B85E-9DC6-4F3B-A2BF-09CDEEDB43BC}" srcOrd="1" destOrd="0" presId="urn:microsoft.com/office/officeart/2017/3/layout/DropPinTimeline"/>
    <dgm:cxn modelId="{72023D79-4004-46BF-96BC-58308BE60A61}" type="presParOf" srcId="{E6F74CED-5217-4282-85F1-1C12DC84731C}" destId="{CF519A69-9940-494F-8406-D0D876E3CD26}" srcOrd="2" destOrd="0" presId="urn:microsoft.com/office/officeart/2017/3/layout/DropPinTimeline"/>
    <dgm:cxn modelId="{5A5B43CB-A642-4D25-A5B6-C6BCE0DE2048}" type="presParOf" srcId="{CF519A69-9940-494F-8406-D0D876E3CD26}" destId="{714429FF-AAA3-4358-8C5F-1A7F29AA2B7B}" srcOrd="0" destOrd="0" presId="urn:microsoft.com/office/officeart/2017/3/layout/DropPinTimeline"/>
    <dgm:cxn modelId="{F968E912-4395-48DA-AAD1-56B92CB85378}" type="presParOf" srcId="{CF519A69-9940-494F-8406-D0D876E3CD26}" destId="{AB8B1E8E-162B-4E3E-9E31-BA5CFBD3ED9D}" srcOrd="1" destOrd="0" presId="urn:microsoft.com/office/officeart/2017/3/layout/DropPinTimeline"/>
    <dgm:cxn modelId="{F46B2175-5071-4E87-98AD-41A158523479}" type="presParOf" srcId="{AB8B1E8E-162B-4E3E-9E31-BA5CFBD3ED9D}" destId="{358CAA11-0A87-4861-8B4E-913B1EAD1334}" srcOrd="0" destOrd="0" presId="urn:microsoft.com/office/officeart/2017/3/layout/DropPinTimeline"/>
    <dgm:cxn modelId="{DCE5E2C5-DDFE-4280-B732-4F85708C7FEF}" type="presParOf" srcId="{AB8B1E8E-162B-4E3E-9E31-BA5CFBD3ED9D}" destId="{B1A1A837-F261-404B-A808-B2F4154CE8A2}" srcOrd="1" destOrd="0" presId="urn:microsoft.com/office/officeart/2017/3/layout/DropPinTimeline"/>
    <dgm:cxn modelId="{DB221AB0-F9C2-48DB-8BB9-EE874B483CA9}" type="presParOf" srcId="{CF519A69-9940-494F-8406-D0D876E3CD26}" destId="{B5F3F650-2E42-488A-AD4F-C4BD47D19A84}" srcOrd="2" destOrd="0" presId="urn:microsoft.com/office/officeart/2017/3/layout/DropPinTimeline"/>
    <dgm:cxn modelId="{3C9E03AB-0AAB-438D-9BD4-AB3824896AFA}" type="presParOf" srcId="{CF519A69-9940-494F-8406-D0D876E3CD26}" destId="{223C5207-4FA2-4A6C-8F43-20BD55767C99}" srcOrd="3" destOrd="0" presId="urn:microsoft.com/office/officeart/2017/3/layout/DropPinTimeline"/>
    <dgm:cxn modelId="{309048A5-3849-4771-9D73-89E61F61B3E7}" type="presParOf" srcId="{CF519A69-9940-494F-8406-D0D876E3CD26}" destId="{4FE5EB5D-4CEF-4D0D-9394-0534E61844BE}" srcOrd="4" destOrd="0" presId="urn:microsoft.com/office/officeart/2017/3/layout/DropPinTimeline"/>
    <dgm:cxn modelId="{E6EEE8F8-3049-41AE-8C89-505A07B221F1}" type="presParOf" srcId="{CF519A69-9940-494F-8406-D0D876E3CD26}" destId="{EC869059-0AEC-4D98-8C46-CB603A342C72}" srcOrd="5" destOrd="0" presId="urn:microsoft.com/office/officeart/2017/3/layout/DropPinTimeline"/>
    <dgm:cxn modelId="{6B70CF4A-E92A-4D76-9D29-94EC2CC372E0}" type="presParOf" srcId="{E6F74CED-5217-4282-85F1-1C12DC84731C}" destId="{408BA715-9739-461D-BFDE-88EDAE355E60}" srcOrd="3" destOrd="0" presId="urn:microsoft.com/office/officeart/2017/3/layout/DropPinTimeline"/>
    <dgm:cxn modelId="{3035B281-2A1E-46DF-A3A3-C3E32101997D}" type="presParOf" srcId="{E6F74CED-5217-4282-85F1-1C12DC84731C}" destId="{AB62BF91-AC98-4691-BE6B-450F1AE76B66}" srcOrd="4" destOrd="0" presId="urn:microsoft.com/office/officeart/2017/3/layout/DropPinTimeline"/>
    <dgm:cxn modelId="{E91AF6AE-313D-490C-9A18-75CF1872276C}" type="presParOf" srcId="{AB62BF91-AC98-4691-BE6B-450F1AE76B66}" destId="{94BDBA2A-CDA5-4429-B59F-877D191D74A4}" srcOrd="0" destOrd="0" presId="urn:microsoft.com/office/officeart/2017/3/layout/DropPinTimeline"/>
    <dgm:cxn modelId="{2715AAA5-3578-4633-80AD-A8986D211CED}" type="presParOf" srcId="{AB62BF91-AC98-4691-BE6B-450F1AE76B66}" destId="{F31918F5-1E02-4BB2-B65B-E89314924D89}" srcOrd="1" destOrd="0" presId="urn:microsoft.com/office/officeart/2017/3/layout/DropPinTimeline"/>
    <dgm:cxn modelId="{00FE773D-FF25-483B-B146-AF91AB3DFF21}" type="presParOf" srcId="{F31918F5-1E02-4BB2-B65B-E89314924D89}" destId="{B31F313C-8D98-4FF3-87AD-F431800C68D8}" srcOrd="0" destOrd="0" presId="urn:microsoft.com/office/officeart/2017/3/layout/DropPinTimeline"/>
    <dgm:cxn modelId="{6F87E7B7-4A9A-4F42-9D06-BE4E57FCC9F5}" type="presParOf" srcId="{F31918F5-1E02-4BB2-B65B-E89314924D89}" destId="{705299F8-85E8-47C0-801E-A7698C63FC1C}" srcOrd="1" destOrd="0" presId="urn:microsoft.com/office/officeart/2017/3/layout/DropPinTimeline"/>
    <dgm:cxn modelId="{47C180D6-4B95-4C05-B4C4-0B9E5D7CE6A2}" type="presParOf" srcId="{AB62BF91-AC98-4691-BE6B-450F1AE76B66}" destId="{6BA3BC45-A0ED-453B-85E1-36DC0F00572A}" srcOrd="2" destOrd="0" presId="urn:microsoft.com/office/officeart/2017/3/layout/DropPinTimeline"/>
    <dgm:cxn modelId="{85FD21E5-02DA-40F8-9580-4D6C2F3E0645}" type="presParOf" srcId="{AB62BF91-AC98-4691-BE6B-450F1AE76B66}" destId="{E6145DD3-52B0-410D-9A73-49C92B723799}" srcOrd="3" destOrd="0" presId="urn:microsoft.com/office/officeart/2017/3/layout/DropPinTimeline"/>
    <dgm:cxn modelId="{0A3CB58E-9D54-442A-AAFC-C9B039CDADE8}" type="presParOf" srcId="{AB62BF91-AC98-4691-BE6B-450F1AE76B66}" destId="{94884354-3AE0-4EC4-B7B0-156057BAF043}" srcOrd="4" destOrd="0" presId="urn:microsoft.com/office/officeart/2017/3/layout/DropPinTimeline"/>
    <dgm:cxn modelId="{2B949FB6-A45D-4B7D-B000-59CF74241B0F}" type="presParOf" srcId="{AB62BF91-AC98-4691-BE6B-450F1AE76B66}" destId="{ED9742B1-C1D3-4577-98CF-E51730CC811F}" srcOrd="5" destOrd="0" presId="urn:microsoft.com/office/officeart/2017/3/layout/DropPinTimeline"/>
    <dgm:cxn modelId="{7418F34C-EE63-4DEE-850B-D1D11E09AD2A}" type="presParOf" srcId="{E6F74CED-5217-4282-85F1-1C12DC84731C}" destId="{E204C2FF-305B-42E6-A44E-C75529E67C28}" srcOrd="5" destOrd="0" presId="urn:microsoft.com/office/officeart/2017/3/layout/DropPinTimeline"/>
    <dgm:cxn modelId="{9AD79BCF-4C3A-45CC-BC60-585C92624C98}" type="presParOf" srcId="{E6F74CED-5217-4282-85F1-1C12DC84731C}" destId="{05956D37-804F-419D-9E8C-30D41D06DC3E}" srcOrd="6" destOrd="0" presId="urn:microsoft.com/office/officeart/2017/3/layout/DropPinTimeline"/>
    <dgm:cxn modelId="{0B945D9E-3B01-4F0D-849C-18BF95481E6A}" type="presParOf" srcId="{05956D37-804F-419D-9E8C-30D41D06DC3E}" destId="{58B7B786-A0AD-4662-8D54-C5C572D2C32C}" srcOrd="0" destOrd="0" presId="urn:microsoft.com/office/officeart/2017/3/layout/DropPinTimeline"/>
    <dgm:cxn modelId="{98D513E0-4CF6-42FD-B5FA-719328533EC0}" type="presParOf" srcId="{05956D37-804F-419D-9E8C-30D41D06DC3E}" destId="{E4704426-333D-4092-A035-BBC55DB8579D}" srcOrd="1" destOrd="0" presId="urn:microsoft.com/office/officeart/2017/3/layout/DropPinTimeline"/>
    <dgm:cxn modelId="{1BC54F1D-1629-4332-9536-D3DA4CFE1A26}" type="presParOf" srcId="{E4704426-333D-4092-A035-BBC55DB8579D}" destId="{A55439AF-6893-479D-8B57-31FBC13C553F}" srcOrd="0" destOrd="0" presId="urn:microsoft.com/office/officeart/2017/3/layout/DropPinTimeline"/>
    <dgm:cxn modelId="{0D35B038-D045-4F33-9023-957A60880457}" type="presParOf" srcId="{E4704426-333D-4092-A035-BBC55DB8579D}" destId="{A22B1C16-7FF0-4DBE-B32E-E43FEB1E2EAC}" srcOrd="1" destOrd="0" presId="urn:microsoft.com/office/officeart/2017/3/layout/DropPinTimeline"/>
    <dgm:cxn modelId="{CB7E4693-1974-478E-B01C-D9B3F50ABB2E}" type="presParOf" srcId="{05956D37-804F-419D-9E8C-30D41D06DC3E}" destId="{1B55AA6D-649D-4145-93EB-08B866A4D4E5}" srcOrd="2" destOrd="0" presId="urn:microsoft.com/office/officeart/2017/3/layout/DropPinTimeline"/>
    <dgm:cxn modelId="{58B41F66-3962-453B-A465-D56976ADC553}" type="presParOf" srcId="{05956D37-804F-419D-9E8C-30D41D06DC3E}" destId="{3FA5D5AE-9CAE-4D19-9765-BCEE62095312}" srcOrd="3" destOrd="0" presId="urn:microsoft.com/office/officeart/2017/3/layout/DropPinTimeline"/>
    <dgm:cxn modelId="{0F0F52A7-5AE0-4D9C-BC34-CFEB22450578}" type="presParOf" srcId="{05956D37-804F-419D-9E8C-30D41D06DC3E}" destId="{FE6CA7EB-68EC-4E76-9051-08C4CF370101}" srcOrd="4" destOrd="0" presId="urn:microsoft.com/office/officeart/2017/3/layout/DropPinTimeline"/>
    <dgm:cxn modelId="{4CA9AC29-A60A-47DF-8235-8AD2F7EF5A6A}" type="presParOf" srcId="{05956D37-804F-419D-9E8C-30D41D06DC3E}" destId="{070CED43-982E-487C-9CC2-CFAEABD4D2D8}" srcOrd="5" destOrd="0" presId="urn:microsoft.com/office/officeart/2017/3/layout/DropPinTimeline"/>
    <dgm:cxn modelId="{56685D6B-337F-4836-A7E1-D5924BE22B52}" type="presParOf" srcId="{E6F74CED-5217-4282-85F1-1C12DC84731C}" destId="{7ACD464C-EB98-4A33-8644-35055726180C}" srcOrd="7" destOrd="0" presId="urn:microsoft.com/office/officeart/2017/3/layout/DropPinTimeline"/>
    <dgm:cxn modelId="{C2689CFA-541F-49F0-8FC1-2BC1FDDAC235}" type="presParOf" srcId="{E6F74CED-5217-4282-85F1-1C12DC84731C}" destId="{16093F19-E61F-4413-9C9E-EC3EF2316AA5}" srcOrd="8" destOrd="0" presId="urn:microsoft.com/office/officeart/2017/3/layout/DropPinTimeline"/>
    <dgm:cxn modelId="{1C8D5C0B-78FD-4F16-9CFF-80925E447DD2}" type="presParOf" srcId="{16093F19-E61F-4413-9C9E-EC3EF2316AA5}" destId="{A674AE76-33A6-429F-8D9E-6CDB9D68263C}" srcOrd="0" destOrd="0" presId="urn:microsoft.com/office/officeart/2017/3/layout/DropPinTimeline"/>
    <dgm:cxn modelId="{23B6FBF8-8EBF-4998-B053-D8D868E58FBB}" type="presParOf" srcId="{16093F19-E61F-4413-9C9E-EC3EF2316AA5}" destId="{C7CA4A56-7C16-4AE8-BC02-72F90F7EB960}" srcOrd="1" destOrd="0" presId="urn:microsoft.com/office/officeart/2017/3/layout/DropPinTimeline"/>
    <dgm:cxn modelId="{B201EEF8-5F1F-4BDD-9401-12916065F371}" type="presParOf" srcId="{C7CA4A56-7C16-4AE8-BC02-72F90F7EB960}" destId="{B0D8E10B-10EE-42A7-9626-E36597C2B840}" srcOrd="0" destOrd="0" presId="urn:microsoft.com/office/officeart/2017/3/layout/DropPinTimeline"/>
    <dgm:cxn modelId="{EE1CC5C1-01D0-408E-B4A1-96217126145A}" type="presParOf" srcId="{C7CA4A56-7C16-4AE8-BC02-72F90F7EB960}" destId="{A79555F4-6BA7-42A2-9008-24C14B1E5CAD}" srcOrd="1" destOrd="0" presId="urn:microsoft.com/office/officeart/2017/3/layout/DropPinTimeline"/>
    <dgm:cxn modelId="{A356ABBE-8CEC-4F07-A761-A78B8C799FC8}" type="presParOf" srcId="{16093F19-E61F-4413-9C9E-EC3EF2316AA5}" destId="{7653C2C5-0377-4869-A6E5-30CD2B54B955}" srcOrd="2" destOrd="0" presId="urn:microsoft.com/office/officeart/2017/3/layout/DropPinTimeline"/>
    <dgm:cxn modelId="{BE288838-3769-4B59-A97E-9181B8893D74}" type="presParOf" srcId="{16093F19-E61F-4413-9C9E-EC3EF2316AA5}" destId="{DEDED002-C1C3-411F-AFD5-0D5B59CB43B4}" srcOrd="3" destOrd="0" presId="urn:microsoft.com/office/officeart/2017/3/layout/DropPinTimeline"/>
    <dgm:cxn modelId="{C4FA934F-8DDE-4CB1-8DF4-A609C39487AD}" type="presParOf" srcId="{16093F19-E61F-4413-9C9E-EC3EF2316AA5}" destId="{3C7702D7-A921-4FFC-B1E7-91981080AD04}" srcOrd="4" destOrd="0" presId="urn:microsoft.com/office/officeart/2017/3/layout/DropPinTimeline"/>
    <dgm:cxn modelId="{4CF71FF3-7CF1-474F-9968-5E74A647C8FE}" type="presParOf" srcId="{16093F19-E61F-4413-9C9E-EC3EF2316AA5}" destId="{C8D3507D-3322-485A-BEDB-14924858CF9D}" srcOrd="5" destOrd="0" presId="urn:microsoft.com/office/officeart/2017/3/layout/DropPi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AACCBB-6709-4071-B389-3BB226B3A586}">
      <dsp:nvSpPr>
        <dsp:cNvPr id="0" name=""/>
        <dsp:cNvSpPr/>
      </dsp:nvSpPr>
      <dsp:spPr>
        <a:xfrm>
          <a:off x="0" y="2182018"/>
          <a:ext cx="9884780" cy="0"/>
        </a:xfrm>
        <a:prstGeom prst="line">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0ED6E8D6-BD44-4400-BC14-1BC75CB979A3}">
      <dsp:nvSpPr>
        <dsp:cNvPr id="0" name=""/>
        <dsp:cNvSpPr/>
      </dsp:nvSpPr>
      <dsp:spPr>
        <a:xfrm rot="8100000">
          <a:off x="66466" y="486245"/>
          <a:ext cx="320927" cy="320927"/>
        </a:xfrm>
        <a:prstGeom prst="teardrop">
          <a:avLst>
            <a:gd name="adj" fmla="val 115000"/>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B7FC7CF-F58D-48D5-8BCC-38D6EE87890B}">
      <dsp:nvSpPr>
        <dsp:cNvPr id="0" name=""/>
        <dsp:cNvSpPr/>
      </dsp:nvSpPr>
      <dsp:spPr>
        <a:xfrm>
          <a:off x="102119" y="521897"/>
          <a:ext cx="249622" cy="249622"/>
        </a:xfrm>
        <a:prstGeom prst="ellipse">
          <a:avLst/>
        </a:prstGeom>
        <a:solidFill>
          <a:schemeClr val="lt1">
            <a:alpha val="90000"/>
            <a:hueOff val="0"/>
            <a:satOff val="0"/>
            <a:lumOff val="0"/>
            <a:alphaOff val="0"/>
          </a:schemeClr>
        </a:solidFill>
        <a:ln w="19050" cap="rnd" cmpd="sng" algn="ctr">
          <a:noFill/>
          <a:prstDash val="solid"/>
        </a:ln>
        <a:effectLst/>
      </dsp:spPr>
      <dsp:style>
        <a:lnRef idx="2">
          <a:scrgbClr r="0" g="0" b="0"/>
        </a:lnRef>
        <a:fillRef idx="1">
          <a:scrgbClr r="0" g="0" b="0"/>
        </a:fillRef>
        <a:effectRef idx="0">
          <a:scrgbClr r="0" g="0" b="0"/>
        </a:effectRef>
        <a:fontRef idx="minor"/>
      </dsp:style>
    </dsp:sp>
    <dsp:sp modelId="{D2143A46-815A-49BF-9455-C0385022444F}">
      <dsp:nvSpPr>
        <dsp:cNvPr id="0" name=""/>
        <dsp:cNvSpPr/>
      </dsp:nvSpPr>
      <dsp:spPr>
        <a:xfrm>
          <a:off x="548337" y="890263"/>
          <a:ext cx="2740822" cy="12917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90000"/>
            </a:lnSpc>
            <a:spcBef>
              <a:spcPct val="0"/>
            </a:spcBef>
            <a:spcAft>
              <a:spcPct val="35000"/>
            </a:spcAft>
            <a:buNone/>
          </a:pPr>
          <a:r>
            <a:rPr lang="en-US" sz="1500" i="1" kern="1200">
              <a:solidFill>
                <a:schemeClr val="bg1"/>
              </a:solidFill>
            </a:rPr>
            <a:t>Zostera marina </a:t>
          </a:r>
          <a:r>
            <a:rPr lang="en-US" sz="1500" i="0" kern="1200">
              <a:solidFill>
                <a:schemeClr val="bg1"/>
              </a:solidFill>
            </a:rPr>
            <a:t>(v1.0)</a:t>
          </a:r>
          <a:endParaRPr lang="en-US" sz="1500" i="0" kern="1200" dirty="0">
            <a:solidFill>
              <a:schemeClr val="bg1"/>
            </a:solidFill>
          </a:endParaRPr>
        </a:p>
      </dsp:txBody>
      <dsp:txXfrm>
        <a:off x="548337" y="890263"/>
        <a:ext cx="2740822" cy="1291754"/>
      </dsp:txXfrm>
    </dsp:sp>
    <dsp:sp modelId="{8E3FB235-DF38-476B-9A0E-B1E583D50944}">
      <dsp:nvSpPr>
        <dsp:cNvPr id="0" name=""/>
        <dsp:cNvSpPr/>
      </dsp:nvSpPr>
      <dsp:spPr>
        <a:xfrm>
          <a:off x="548337" y="436403"/>
          <a:ext cx="2740822" cy="453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kern="1200" dirty="0">
              <a:solidFill>
                <a:schemeClr val="bg1"/>
              </a:solidFill>
              <a:latin typeface="+mj-lt"/>
            </a:rPr>
            <a:t>Jan 2016</a:t>
          </a:r>
        </a:p>
      </dsp:txBody>
      <dsp:txXfrm>
        <a:off x="548337" y="436403"/>
        <a:ext cx="2740822" cy="453859"/>
      </dsp:txXfrm>
    </dsp:sp>
    <dsp:sp modelId="{9AA05CE5-209F-4AD9-BE2C-2A69F76DA8F4}">
      <dsp:nvSpPr>
        <dsp:cNvPr id="0" name=""/>
        <dsp:cNvSpPr/>
      </dsp:nvSpPr>
      <dsp:spPr>
        <a:xfrm>
          <a:off x="213044" y="906888"/>
          <a:ext cx="0" cy="1291754"/>
        </a:xfrm>
        <a:prstGeom prst="line">
          <a:avLst/>
        </a:prstGeom>
        <a:noFill/>
        <a:ln w="12700"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6C94ECD-6415-4250-B4AD-F67BF5BECFB8}">
      <dsp:nvSpPr>
        <dsp:cNvPr id="0" name=""/>
        <dsp:cNvSpPr/>
      </dsp:nvSpPr>
      <dsp:spPr>
        <a:xfrm>
          <a:off x="171262" y="2157795"/>
          <a:ext cx="81694" cy="81694"/>
        </a:xfrm>
        <a:prstGeom prst="ellipse">
          <a:avLst/>
        </a:prstGeom>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8CAA11-0A87-4861-8B4E-913B1EAD1334}">
      <dsp:nvSpPr>
        <dsp:cNvPr id="0" name=""/>
        <dsp:cNvSpPr/>
      </dsp:nvSpPr>
      <dsp:spPr>
        <a:xfrm rot="18900000">
          <a:off x="166216" y="3623368"/>
          <a:ext cx="320927" cy="320927"/>
        </a:xfrm>
        <a:prstGeom prst="teardrop">
          <a:avLst>
            <a:gd name="adj" fmla="val 115000"/>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A1A837-F261-404B-A808-B2F4154CE8A2}">
      <dsp:nvSpPr>
        <dsp:cNvPr id="0" name=""/>
        <dsp:cNvSpPr/>
      </dsp:nvSpPr>
      <dsp:spPr>
        <a:xfrm>
          <a:off x="201868" y="3659020"/>
          <a:ext cx="249622" cy="249622"/>
        </a:xfrm>
        <a:prstGeom prst="ellipse">
          <a:avLst/>
        </a:prstGeom>
        <a:solidFill>
          <a:schemeClr val="lt1">
            <a:alpha val="90000"/>
            <a:hueOff val="0"/>
            <a:satOff val="0"/>
            <a:lumOff val="0"/>
            <a:alphaOff val="0"/>
          </a:schemeClr>
        </a:solidFill>
        <a:ln w="19050" cap="rnd" cmpd="sng" algn="ctr">
          <a:noFill/>
          <a:prstDash val="solid"/>
        </a:ln>
        <a:effectLst/>
      </dsp:spPr>
      <dsp:style>
        <a:lnRef idx="2">
          <a:scrgbClr r="0" g="0" b="0"/>
        </a:lnRef>
        <a:fillRef idx="1">
          <a:scrgbClr r="0" g="0" b="0"/>
        </a:fillRef>
        <a:effectRef idx="0">
          <a:scrgbClr r="0" g="0" b="0"/>
        </a:effectRef>
        <a:fontRef idx="minor"/>
      </dsp:style>
    </dsp:sp>
    <dsp:sp modelId="{B5F3F650-2E42-488A-AD4F-C4BD47D19A84}">
      <dsp:nvSpPr>
        <dsp:cNvPr id="0" name=""/>
        <dsp:cNvSpPr/>
      </dsp:nvSpPr>
      <dsp:spPr>
        <a:xfrm>
          <a:off x="714952" y="2298397"/>
          <a:ext cx="2740822" cy="12917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90000"/>
            </a:lnSpc>
            <a:spcBef>
              <a:spcPct val="0"/>
            </a:spcBef>
            <a:spcAft>
              <a:spcPct val="35000"/>
            </a:spcAft>
            <a:buNone/>
          </a:pPr>
          <a:r>
            <a:rPr lang="en-US" sz="1500" i="1" kern="1200" dirty="0">
              <a:solidFill>
                <a:schemeClr val="bg1"/>
              </a:solidFill>
            </a:rPr>
            <a:t>Zostera </a:t>
          </a:r>
          <a:r>
            <a:rPr lang="en-US" sz="1500" i="1" kern="1200" dirty="0" err="1">
              <a:solidFill>
                <a:schemeClr val="bg1"/>
              </a:solidFill>
            </a:rPr>
            <a:t>muelleri</a:t>
          </a:r>
          <a:endParaRPr lang="en-US" sz="1500" i="1" kern="1200" dirty="0">
            <a:solidFill>
              <a:schemeClr val="bg1"/>
            </a:solidFill>
          </a:endParaRPr>
        </a:p>
      </dsp:txBody>
      <dsp:txXfrm>
        <a:off x="714952" y="2298397"/>
        <a:ext cx="2740822" cy="1291754"/>
      </dsp:txXfrm>
    </dsp:sp>
    <dsp:sp modelId="{223C5207-4FA2-4A6C-8F43-20BD55767C99}">
      <dsp:nvSpPr>
        <dsp:cNvPr id="0" name=""/>
        <dsp:cNvSpPr/>
      </dsp:nvSpPr>
      <dsp:spPr>
        <a:xfrm>
          <a:off x="714952" y="3590152"/>
          <a:ext cx="2740822" cy="453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kern="1200" dirty="0">
              <a:solidFill>
                <a:schemeClr val="bg1"/>
              </a:solidFill>
              <a:latin typeface="+mj-lt"/>
            </a:rPr>
            <a:t>July 2016</a:t>
          </a:r>
        </a:p>
      </dsp:txBody>
      <dsp:txXfrm>
        <a:off x="714952" y="3590152"/>
        <a:ext cx="2740822" cy="453859"/>
      </dsp:txXfrm>
    </dsp:sp>
    <dsp:sp modelId="{4FE5EB5D-4CEF-4D0D-9394-0534E61844BE}">
      <dsp:nvSpPr>
        <dsp:cNvPr id="0" name=""/>
        <dsp:cNvSpPr/>
      </dsp:nvSpPr>
      <dsp:spPr>
        <a:xfrm>
          <a:off x="317358" y="2198643"/>
          <a:ext cx="0" cy="1291754"/>
        </a:xfrm>
        <a:prstGeom prst="line">
          <a:avLst/>
        </a:prstGeom>
        <a:noFill/>
        <a:ln w="12700"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14429FF-AAA3-4358-8C5F-1A7F29AA2B7B}">
      <dsp:nvSpPr>
        <dsp:cNvPr id="0" name=""/>
        <dsp:cNvSpPr/>
      </dsp:nvSpPr>
      <dsp:spPr>
        <a:xfrm>
          <a:off x="275577" y="2157795"/>
          <a:ext cx="81694" cy="81694"/>
        </a:xfrm>
        <a:prstGeom prst="ellipse">
          <a:avLst/>
        </a:prstGeom>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31F313C-8D98-4FF3-87AD-F431800C68D8}">
      <dsp:nvSpPr>
        <dsp:cNvPr id="0" name=""/>
        <dsp:cNvSpPr/>
      </dsp:nvSpPr>
      <dsp:spPr>
        <a:xfrm rot="8100000">
          <a:off x="5718573" y="469620"/>
          <a:ext cx="320927" cy="320927"/>
        </a:xfrm>
        <a:prstGeom prst="teardrop">
          <a:avLst>
            <a:gd name="adj" fmla="val 115000"/>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05299F8-85E8-47C0-801E-A7698C63FC1C}">
      <dsp:nvSpPr>
        <dsp:cNvPr id="0" name=""/>
        <dsp:cNvSpPr/>
      </dsp:nvSpPr>
      <dsp:spPr>
        <a:xfrm>
          <a:off x="5754226" y="505272"/>
          <a:ext cx="249622" cy="249622"/>
        </a:xfrm>
        <a:prstGeom prst="ellipse">
          <a:avLst/>
        </a:prstGeom>
        <a:solidFill>
          <a:schemeClr val="lt1">
            <a:alpha val="90000"/>
            <a:hueOff val="0"/>
            <a:satOff val="0"/>
            <a:lumOff val="0"/>
            <a:alphaOff val="0"/>
          </a:schemeClr>
        </a:solidFill>
        <a:ln w="19050" cap="rnd" cmpd="sng" algn="ctr">
          <a:noFill/>
          <a:prstDash val="solid"/>
        </a:ln>
        <a:effectLst/>
      </dsp:spPr>
      <dsp:style>
        <a:lnRef idx="2">
          <a:scrgbClr r="0" g="0" b="0"/>
        </a:lnRef>
        <a:fillRef idx="1">
          <a:scrgbClr r="0" g="0" b="0"/>
        </a:fillRef>
        <a:effectRef idx="0">
          <a:scrgbClr r="0" g="0" b="0"/>
        </a:effectRef>
        <a:fontRef idx="minor"/>
      </dsp:style>
    </dsp:sp>
    <dsp:sp modelId="{6BA3BC45-A0ED-453B-85E1-36DC0F00572A}">
      <dsp:nvSpPr>
        <dsp:cNvPr id="0" name=""/>
        <dsp:cNvSpPr/>
      </dsp:nvSpPr>
      <dsp:spPr>
        <a:xfrm>
          <a:off x="3830857" y="923517"/>
          <a:ext cx="1812067" cy="12917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90000"/>
            </a:lnSpc>
            <a:spcBef>
              <a:spcPct val="0"/>
            </a:spcBef>
            <a:spcAft>
              <a:spcPct val="35000"/>
            </a:spcAft>
            <a:buNone/>
          </a:pPr>
          <a:r>
            <a:rPr lang="en-GB" sz="1500" kern="1200">
              <a:solidFill>
                <a:schemeClr val="bg1"/>
              </a:solidFill>
            </a:rPr>
            <a:t>Update for </a:t>
          </a:r>
          <a:r>
            <a:rPr lang="en-GB" sz="1500" i="1" kern="1200">
              <a:solidFill>
                <a:schemeClr val="bg1"/>
              </a:solidFill>
            </a:rPr>
            <a:t>Z. marina </a:t>
          </a:r>
          <a:r>
            <a:rPr lang="en-GB" sz="1500" i="0" kern="1200">
              <a:solidFill>
                <a:schemeClr val="bg1"/>
              </a:solidFill>
            </a:rPr>
            <a:t>(V3.1)</a:t>
          </a:r>
          <a:endParaRPr lang="en-GB" sz="1500" i="0" kern="1200" dirty="0">
            <a:solidFill>
              <a:schemeClr val="bg1"/>
            </a:solidFill>
          </a:endParaRPr>
        </a:p>
      </dsp:txBody>
      <dsp:txXfrm>
        <a:off x="3830857" y="923517"/>
        <a:ext cx="1812067" cy="1291754"/>
      </dsp:txXfrm>
    </dsp:sp>
    <dsp:sp modelId="{E6145DD3-52B0-410D-9A73-49C92B723799}">
      <dsp:nvSpPr>
        <dsp:cNvPr id="0" name=""/>
        <dsp:cNvSpPr/>
      </dsp:nvSpPr>
      <dsp:spPr>
        <a:xfrm>
          <a:off x="3830857" y="469658"/>
          <a:ext cx="1812067" cy="453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GB" sz="2000" kern="1200">
              <a:solidFill>
                <a:schemeClr val="bg1"/>
              </a:solidFill>
              <a:latin typeface="+mj-lt"/>
            </a:rPr>
            <a:t>April 2021</a:t>
          </a:r>
          <a:endParaRPr lang="en-GB" sz="2000" kern="1200" dirty="0">
            <a:solidFill>
              <a:schemeClr val="bg1"/>
            </a:solidFill>
            <a:latin typeface="+mj-lt"/>
          </a:endParaRPr>
        </a:p>
      </dsp:txBody>
      <dsp:txXfrm>
        <a:off x="3830857" y="469658"/>
        <a:ext cx="1812067" cy="453859"/>
      </dsp:txXfrm>
    </dsp:sp>
    <dsp:sp modelId="{94884354-3AE0-4EC4-B7B0-156057BAF043}">
      <dsp:nvSpPr>
        <dsp:cNvPr id="0" name=""/>
        <dsp:cNvSpPr/>
      </dsp:nvSpPr>
      <dsp:spPr>
        <a:xfrm>
          <a:off x="5862410" y="923513"/>
          <a:ext cx="0" cy="1291754"/>
        </a:xfrm>
        <a:prstGeom prst="line">
          <a:avLst/>
        </a:prstGeom>
        <a:noFill/>
        <a:ln w="12700"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94BDBA2A-CDA5-4429-B59F-877D191D74A4}">
      <dsp:nvSpPr>
        <dsp:cNvPr id="0" name=""/>
        <dsp:cNvSpPr/>
      </dsp:nvSpPr>
      <dsp:spPr>
        <a:xfrm>
          <a:off x="5820629" y="2174420"/>
          <a:ext cx="81694" cy="81694"/>
        </a:xfrm>
        <a:prstGeom prst="ellipse">
          <a:avLst/>
        </a:prstGeom>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55439AF-6893-479D-8B57-31FBC13C553F}">
      <dsp:nvSpPr>
        <dsp:cNvPr id="0" name=""/>
        <dsp:cNvSpPr/>
      </dsp:nvSpPr>
      <dsp:spPr>
        <a:xfrm rot="18900000">
          <a:off x="7199245" y="3594258"/>
          <a:ext cx="320927" cy="320927"/>
        </a:xfrm>
        <a:prstGeom prst="teardrop">
          <a:avLst>
            <a:gd name="adj" fmla="val 115000"/>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2B1C16-7FF0-4DBE-B32E-E43FEB1E2EAC}">
      <dsp:nvSpPr>
        <dsp:cNvPr id="0" name=""/>
        <dsp:cNvSpPr/>
      </dsp:nvSpPr>
      <dsp:spPr>
        <a:xfrm>
          <a:off x="7234898" y="3629910"/>
          <a:ext cx="249622" cy="249622"/>
        </a:xfrm>
        <a:prstGeom prst="ellipse">
          <a:avLst/>
        </a:prstGeom>
        <a:solidFill>
          <a:schemeClr val="lt1">
            <a:alpha val="90000"/>
            <a:hueOff val="0"/>
            <a:satOff val="0"/>
            <a:lumOff val="0"/>
            <a:alphaOff val="0"/>
          </a:schemeClr>
        </a:solidFill>
        <a:ln w="19050" cap="rnd" cmpd="sng" algn="ctr">
          <a:noFill/>
          <a:prstDash val="solid"/>
        </a:ln>
        <a:effectLst/>
      </dsp:spPr>
      <dsp:style>
        <a:lnRef idx="2">
          <a:scrgbClr r="0" g="0" b="0"/>
        </a:lnRef>
        <a:fillRef idx="1">
          <a:scrgbClr r="0" g="0" b="0"/>
        </a:fillRef>
        <a:effectRef idx="0">
          <a:scrgbClr r="0" g="0" b="0"/>
        </a:effectRef>
        <a:fontRef idx="minor"/>
      </dsp:style>
    </dsp:sp>
    <dsp:sp modelId="{1B55AA6D-649D-4145-93EB-08B866A4D4E5}">
      <dsp:nvSpPr>
        <dsp:cNvPr id="0" name=""/>
        <dsp:cNvSpPr/>
      </dsp:nvSpPr>
      <dsp:spPr>
        <a:xfrm>
          <a:off x="6495622" y="-774646"/>
          <a:ext cx="2740822" cy="12917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90000"/>
            </a:lnSpc>
            <a:spcBef>
              <a:spcPct val="0"/>
            </a:spcBef>
            <a:spcAft>
              <a:spcPct val="35000"/>
            </a:spcAft>
            <a:buNone/>
          </a:pPr>
          <a:r>
            <a:rPr lang="en-US" sz="1500" i="1" kern="1200" dirty="0">
              <a:solidFill>
                <a:schemeClr val="bg1"/>
              </a:solidFill>
            </a:rPr>
            <a:t>Zostera capensis</a:t>
          </a:r>
        </a:p>
        <a:p>
          <a:pPr marL="0" lvl="0" indent="0" algn="l" defTabSz="666750">
            <a:lnSpc>
              <a:spcPct val="90000"/>
            </a:lnSpc>
            <a:spcBef>
              <a:spcPct val="0"/>
            </a:spcBef>
            <a:spcAft>
              <a:spcPct val="35000"/>
            </a:spcAft>
            <a:buNone/>
          </a:pPr>
          <a:r>
            <a:rPr lang="en-US" sz="1500" i="0" kern="1200" dirty="0">
              <a:solidFill>
                <a:schemeClr val="bg1"/>
              </a:solidFill>
            </a:rPr>
            <a:t>The 1</a:t>
          </a:r>
          <a:r>
            <a:rPr lang="en-US" sz="1500" i="0" kern="1200" baseline="30000" dirty="0">
              <a:solidFill>
                <a:schemeClr val="bg1"/>
              </a:solidFill>
            </a:rPr>
            <a:t>st</a:t>
          </a:r>
          <a:r>
            <a:rPr lang="en-US" sz="1500" i="0" kern="1200" dirty="0">
              <a:solidFill>
                <a:schemeClr val="bg1"/>
              </a:solidFill>
            </a:rPr>
            <a:t> seagrass genome in Africa?</a:t>
          </a:r>
        </a:p>
      </dsp:txBody>
      <dsp:txXfrm>
        <a:off x="6495622" y="-774646"/>
        <a:ext cx="2740822" cy="1291754"/>
      </dsp:txXfrm>
    </dsp:sp>
    <dsp:sp modelId="{3FA5D5AE-9CAE-4D19-9765-BCEE62095312}">
      <dsp:nvSpPr>
        <dsp:cNvPr id="0" name=""/>
        <dsp:cNvSpPr/>
      </dsp:nvSpPr>
      <dsp:spPr>
        <a:xfrm>
          <a:off x="6495622" y="517108"/>
          <a:ext cx="2740822" cy="453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kern="1200" dirty="0">
              <a:solidFill>
                <a:schemeClr val="bg1"/>
              </a:solidFill>
              <a:latin typeface="+mj-lt"/>
            </a:rPr>
            <a:t>2024 ?</a:t>
          </a:r>
        </a:p>
      </dsp:txBody>
      <dsp:txXfrm>
        <a:off x="6495622" y="517108"/>
        <a:ext cx="2740822" cy="453859"/>
      </dsp:txXfrm>
    </dsp:sp>
    <dsp:sp modelId="{FE6CA7EB-68EC-4E76-9051-08C4CF370101}">
      <dsp:nvSpPr>
        <dsp:cNvPr id="0" name=""/>
        <dsp:cNvSpPr/>
      </dsp:nvSpPr>
      <dsp:spPr>
        <a:xfrm>
          <a:off x="7353887" y="2198643"/>
          <a:ext cx="0" cy="1291754"/>
        </a:xfrm>
        <a:prstGeom prst="line">
          <a:avLst/>
        </a:prstGeom>
        <a:noFill/>
        <a:ln w="12700"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8B7B786-A0AD-4662-8D54-C5C572D2C32C}">
      <dsp:nvSpPr>
        <dsp:cNvPr id="0" name=""/>
        <dsp:cNvSpPr/>
      </dsp:nvSpPr>
      <dsp:spPr>
        <a:xfrm>
          <a:off x="7312105" y="2157795"/>
          <a:ext cx="81694" cy="81694"/>
        </a:xfrm>
        <a:prstGeom prst="ellipse">
          <a:avLst/>
        </a:prstGeom>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0D8E10B-10EE-42A7-9626-E36597C2B840}">
      <dsp:nvSpPr>
        <dsp:cNvPr id="0" name=""/>
        <dsp:cNvSpPr/>
      </dsp:nvSpPr>
      <dsp:spPr>
        <a:xfrm rot="8100000">
          <a:off x="9289746" y="560934"/>
          <a:ext cx="320927" cy="320927"/>
        </a:xfrm>
        <a:prstGeom prst="teardrop">
          <a:avLst>
            <a:gd name="adj" fmla="val 115000"/>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79555F4-6BA7-42A2-9008-24C14B1E5CAD}">
      <dsp:nvSpPr>
        <dsp:cNvPr id="0" name=""/>
        <dsp:cNvSpPr/>
      </dsp:nvSpPr>
      <dsp:spPr>
        <a:xfrm>
          <a:off x="9325399" y="596586"/>
          <a:ext cx="249622" cy="249622"/>
        </a:xfrm>
        <a:prstGeom prst="ellipse">
          <a:avLst/>
        </a:prstGeom>
        <a:solidFill>
          <a:schemeClr val="lt1">
            <a:alpha val="90000"/>
            <a:hueOff val="0"/>
            <a:satOff val="0"/>
            <a:lumOff val="0"/>
            <a:alphaOff val="0"/>
          </a:schemeClr>
        </a:solidFill>
        <a:ln w="19050" cap="rnd" cmpd="sng" algn="ctr">
          <a:noFill/>
          <a:prstDash val="solid"/>
        </a:ln>
        <a:effectLst/>
      </dsp:spPr>
      <dsp:style>
        <a:lnRef idx="2">
          <a:scrgbClr r="0" g="0" b="0"/>
        </a:lnRef>
        <a:fillRef idx="1">
          <a:scrgbClr r="0" g="0" b="0"/>
        </a:fillRef>
        <a:effectRef idx="0">
          <a:scrgbClr r="0" g="0" b="0"/>
        </a:effectRef>
        <a:fontRef idx="minor"/>
      </dsp:style>
    </dsp:sp>
    <dsp:sp modelId="{7653C2C5-0377-4869-A6E5-30CD2B54B955}">
      <dsp:nvSpPr>
        <dsp:cNvPr id="0" name=""/>
        <dsp:cNvSpPr/>
      </dsp:nvSpPr>
      <dsp:spPr>
        <a:xfrm>
          <a:off x="7661268" y="3950869"/>
          <a:ext cx="2024042" cy="13849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90000"/>
            </a:lnSpc>
            <a:spcBef>
              <a:spcPct val="0"/>
            </a:spcBef>
            <a:spcAft>
              <a:spcPct val="35000"/>
            </a:spcAft>
            <a:buNone/>
          </a:pPr>
          <a:r>
            <a:rPr lang="en-GB" sz="1500" kern="1200" dirty="0">
              <a:solidFill>
                <a:schemeClr val="bg1"/>
              </a:solidFill>
            </a:rPr>
            <a:t>Second update for </a:t>
          </a:r>
          <a:r>
            <a:rPr lang="en-GB" sz="1500" i="1" kern="1200" dirty="0">
              <a:solidFill>
                <a:schemeClr val="bg1"/>
              </a:solidFill>
            </a:rPr>
            <a:t>Z. marina </a:t>
          </a:r>
          <a:r>
            <a:rPr lang="en-GB" sz="1500" i="0" kern="1200" dirty="0">
              <a:solidFill>
                <a:schemeClr val="bg1"/>
              </a:solidFill>
            </a:rPr>
            <a:t>(v4.0?)</a:t>
          </a:r>
        </a:p>
      </dsp:txBody>
      <dsp:txXfrm>
        <a:off x="7661268" y="3950869"/>
        <a:ext cx="2024042" cy="1384942"/>
      </dsp:txXfrm>
    </dsp:sp>
    <dsp:sp modelId="{DEDED002-C1C3-411F-AFD5-0D5B59CB43B4}">
      <dsp:nvSpPr>
        <dsp:cNvPr id="0" name=""/>
        <dsp:cNvSpPr/>
      </dsp:nvSpPr>
      <dsp:spPr>
        <a:xfrm>
          <a:off x="7661268" y="3527232"/>
          <a:ext cx="2024042" cy="4866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GB" sz="2000" kern="1200" dirty="0">
              <a:solidFill>
                <a:schemeClr val="bg1"/>
              </a:solidFill>
            </a:rPr>
            <a:t>March 2023</a:t>
          </a:r>
        </a:p>
      </dsp:txBody>
      <dsp:txXfrm>
        <a:off x="7661268" y="3527232"/>
        <a:ext cx="2024042" cy="486601"/>
      </dsp:txXfrm>
    </dsp:sp>
    <dsp:sp modelId="{3C7702D7-A921-4FFC-B1E7-91981080AD04}">
      <dsp:nvSpPr>
        <dsp:cNvPr id="0" name=""/>
        <dsp:cNvSpPr/>
      </dsp:nvSpPr>
      <dsp:spPr>
        <a:xfrm>
          <a:off x="9450218" y="898448"/>
          <a:ext cx="0" cy="1291754"/>
        </a:xfrm>
        <a:prstGeom prst="line">
          <a:avLst/>
        </a:prstGeom>
        <a:noFill/>
        <a:ln w="12700" cap="rnd" cmpd="sng" algn="ctr">
          <a:solidFill>
            <a:schemeClr val="accent5">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A674AE76-33A6-429F-8D9E-6CDB9D68263C}">
      <dsp:nvSpPr>
        <dsp:cNvPr id="0" name=""/>
        <dsp:cNvSpPr/>
      </dsp:nvSpPr>
      <dsp:spPr>
        <a:xfrm>
          <a:off x="9408437" y="2149356"/>
          <a:ext cx="81694" cy="81694"/>
        </a:xfrm>
        <a:prstGeom prst="ellipse">
          <a:avLst/>
        </a:prstGeom>
        <a:solidFill>
          <a:schemeClr val="accent5">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D802E2C-B7D8-04C8-C240-1A3E4E91E1F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6171AFC-D318-FD5E-08E7-6BAF47EACD7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5CA9B3-7F4F-4A4D-9632-82479A1CD351}" type="datetimeFigureOut">
              <a:rPr lang="en-US" smtClean="0"/>
              <a:t>11/28/2023</a:t>
            </a:fld>
            <a:endParaRPr lang="en-US" dirty="0"/>
          </a:p>
        </p:txBody>
      </p:sp>
      <p:sp>
        <p:nvSpPr>
          <p:cNvPr id="4" name="Footer Placeholder 3">
            <a:extLst>
              <a:ext uri="{FF2B5EF4-FFF2-40B4-BE49-F238E27FC236}">
                <a16:creationId xmlns:a16="http://schemas.microsoft.com/office/drawing/2014/main" id="{9611FBEE-E86F-B722-5F1D-3ACBA8E486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3672E68-1D54-CEDB-2E8C-3CA510A906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05CF68-C9C2-4072-AAE6-9B71EFC0ED0B}" type="slidenum">
              <a:rPr lang="en-US" smtClean="0"/>
              <a:t>‹#›</a:t>
            </a:fld>
            <a:endParaRPr lang="en-US" dirty="0"/>
          </a:p>
        </p:txBody>
      </p:sp>
    </p:spTree>
    <p:extLst>
      <p:ext uri="{BB962C8B-B14F-4D97-AF65-F5344CB8AC3E}">
        <p14:creationId xmlns:p14="http://schemas.microsoft.com/office/powerpoint/2010/main" val="4290284279"/>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svg>
</file>

<file path=ppt/media/image4.png>
</file>

<file path=ppt/media/image5.svg>
</file>

<file path=ppt/media/image6.png>
</file>

<file path=ppt/media/image7.sv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D7D6A3-58FC-498D-8FCC-F158510A9658}" type="datetimeFigureOut">
              <a:rPr lang="en-US" smtClean="0"/>
              <a:t>11/28/2023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ADD3C7-09A3-4FAE-BEB8-19FEF1926070}" type="slidenum">
              <a:rPr lang="en-US" smtClean="0"/>
              <a:t>‹#›</a:t>
            </a:fld>
            <a:endParaRPr lang="en-US" dirty="0"/>
          </a:p>
        </p:txBody>
      </p:sp>
    </p:spTree>
    <p:extLst>
      <p:ext uri="{BB962C8B-B14F-4D97-AF65-F5344CB8AC3E}">
        <p14:creationId xmlns:p14="http://schemas.microsoft.com/office/powerpoint/2010/main" val="1934263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1</a:t>
            </a:fld>
            <a:endParaRPr lang="en-US" dirty="0"/>
          </a:p>
        </p:txBody>
      </p:sp>
    </p:spTree>
    <p:extLst>
      <p:ext uri="{BB962C8B-B14F-4D97-AF65-F5344CB8AC3E}">
        <p14:creationId xmlns:p14="http://schemas.microsoft.com/office/powerpoint/2010/main" val="14599107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adapt to life in the ocean, the Z. </a:t>
            </a:r>
            <a:r>
              <a:rPr lang="en-GB" dirty="0" err="1"/>
              <a:t>muelleri</a:t>
            </a:r>
            <a:r>
              <a:rPr lang="en-GB" dirty="0"/>
              <a:t> genome lost/modified several genes, such as genes for hormone biosynthesis and signalling and cell wall catabolism. Lost genes include those associated with ethylene synthesis and signalling pathways, as well as genes involved in pectin catabolism. Genes for stomatal differentiation, terpenoid synthesis, and ultraviolet resistance were lost. The genes responsible for salinity tolerance and stress-resistance remained.</a:t>
            </a:r>
          </a:p>
        </p:txBody>
      </p:sp>
      <p:sp>
        <p:nvSpPr>
          <p:cNvPr id="4" name="Slide Number Placeholder 3"/>
          <p:cNvSpPr>
            <a:spLocks noGrp="1"/>
          </p:cNvSpPr>
          <p:nvPr>
            <p:ph type="sldNum" sz="quarter" idx="5"/>
          </p:nvPr>
        </p:nvSpPr>
        <p:spPr/>
        <p:txBody>
          <a:bodyPr/>
          <a:lstStyle/>
          <a:p>
            <a:fld id="{2CADD3C7-09A3-4FAE-BEB8-19FEF1926070}" type="slidenum">
              <a:rPr lang="en-US" smtClean="0"/>
              <a:t>10</a:t>
            </a:fld>
            <a:endParaRPr lang="en-US" dirty="0"/>
          </a:p>
        </p:txBody>
      </p:sp>
    </p:spTree>
    <p:extLst>
      <p:ext uri="{BB962C8B-B14F-4D97-AF65-F5344CB8AC3E}">
        <p14:creationId xmlns:p14="http://schemas.microsoft.com/office/powerpoint/2010/main" val="9019311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https://academic.oup.com/jxb/article/66/5/1489/584225#84847223</a:t>
            </a:r>
          </a:p>
        </p:txBody>
      </p:sp>
      <p:sp>
        <p:nvSpPr>
          <p:cNvPr id="4" name="Slide Number Placeholder 3"/>
          <p:cNvSpPr>
            <a:spLocks noGrp="1"/>
          </p:cNvSpPr>
          <p:nvPr>
            <p:ph type="sldNum" sz="quarter" idx="5"/>
          </p:nvPr>
        </p:nvSpPr>
        <p:spPr/>
        <p:txBody>
          <a:bodyPr/>
          <a:lstStyle/>
          <a:p>
            <a:fld id="{2CADD3C7-09A3-4FAE-BEB8-19FEF1926070}" type="slidenum">
              <a:rPr lang="en-US" smtClean="0"/>
              <a:t>12</a:t>
            </a:fld>
            <a:endParaRPr lang="en-US" dirty="0"/>
          </a:p>
        </p:txBody>
      </p:sp>
    </p:spTree>
    <p:extLst>
      <p:ext uri="{BB962C8B-B14F-4D97-AF65-F5344CB8AC3E}">
        <p14:creationId xmlns:p14="http://schemas.microsoft.com/office/powerpoint/2010/main" val="34885419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Zosterella</a:t>
            </a:r>
            <a:r>
              <a:rPr lang="en-US" dirty="0"/>
              <a:t>:</a:t>
            </a:r>
          </a:p>
          <a:p>
            <a:r>
              <a:rPr lang="en-GB" dirty="0"/>
              <a:t>2n = 12 for northern hemisphere </a:t>
            </a:r>
            <a:r>
              <a:rPr lang="en-GB" dirty="0" err="1"/>
              <a:t>zosteralla</a:t>
            </a:r>
            <a:r>
              <a:rPr lang="en-GB" dirty="0"/>
              <a:t> </a:t>
            </a:r>
            <a:r>
              <a:rPr lang="en-GB" dirty="0" err="1"/>
              <a:t>sp</a:t>
            </a:r>
            <a:r>
              <a:rPr lang="en-GB" dirty="0"/>
              <a:t> = Z. </a:t>
            </a:r>
            <a:r>
              <a:rPr lang="en-GB" dirty="0" err="1"/>
              <a:t>noltii</a:t>
            </a:r>
            <a:r>
              <a:rPr lang="en-GB" dirty="0"/>
              <a:t> &amp; Z. japonica</a:t>
            </a:r>
          </a:p>
          <a:p>
            <a:r>
              <a:rPr lang="en-GB" dirty="0"/>
              <a:t>&amp; diploid</a:t>
            </a:r>
          </a:p>
          <a:p>
            <a:r>
              <a:rPr lang="en-GB" dirty="0"/>
              <a:t>Southern hemisphere = tetraploid (</a:t>
            </a:r>
            <a:r>
              <a:rPr lang="en-GB" dirty="0" err="1"/>
              <a:t>Larkum</a:t>
            </a:r>
            <a:r>
              <a:rPr lang="en-GB" dirty="0"/>
              <a:t> &amp; den Hartog 1989)</a:t>
            </a:r>
          </a:p>
          <a:p>
            <a:r>
              <a:rPr lang="en-GB" dirty="0"/>
              <a:t>All S. hemisphere sp. So far are 2n = 24</a:t>
            </a:r>
            <a:br>
              <a:rPr lang="en-GB" dirty="0"/>
            </a:br>
            <a:endParaRPr lang="en-US" dirty="0"/>
          </a:p>
          <a:p>
            <a:endParaRPr lang="en-US" dirty="0"/>
          </a:p>
          <a:p>
            <a:r>
              <a:rPr lang="en-US" dirty="0"/>
              <a:t>H. </a:t>
            </a:r>
            <a:r>
              <a:rPr lang="en-US" dirty="0" err="1"/>
              <a:t>Tasmanica</a:t>
            </a:r>
            <a:r>
              <a:rPr lang="en-US" dirty="0"/>
              <a:t> – 2n = 36, occasionally 2n = 34</a:t>
            </a:r>
          </a:p>
          <a:p>
            <a:endParaRPr lang="en-US" dirty="0"/>
          </a:p>
          <a:p>
            <a:r>
              <a:rPr lang="en-US" dirty="0"/>
              <a:t>Kuo, 2001 - https://link.springer.com/article/10.1007/s006060170063</a:t>
            </a:r>
          </a:p>
          <a:p>
            <a:endParaRPr lang="en-US" dirty="0"/>
          </a:p>
          <a:p>
            <a:r>
              <a:rPr lang="en-US" dirty="0"/>
              <a:t>Tanaka et al., 2003 - https://link.springer.com/article/10.1007/s10265-003-0090-x</a:t>
            </a:r>
          </a:p>
        </p:txBody>
      </p:sp>
      <p:sp>
        <p:nvSpPr>
          <p:cNvPr id="4" name="Slide Number Placeholder 3"/>
          <p:cNvSpPr>
            <a:spLocks noGrp="1"/>
          </p:cNvSpPr>
          <p:nvPr>
            <p:ph type="sldNum" sz="quarter" idx="5"/>
          </p:nvPr>
        </p:nvSpPr>
        <p:spPr/>
        <p:txBody>
          <a:bodyPr/>
          <a:lstStyle/>
          <a:p>
            <a:fld id="{2CADD3C7-09A3-4FAE-BEB8-19FEF1926070}" type="slidenum">
              <a:rPr lang="en-US" smtClean="0"/>
              <a:t>13</a:t>
            </a:fld>
            <a:endParaRPr lang="en-US" dirty="0"/>
          </a:p>
        </p:txBody>
      </p:sp>
    </p:spTree>
    <p:extLst>
      <p:ext uri="{BB962C8B-B14F-4D97-AF65-F5344CB8AC3E}">
        <p14:creationId xmlns:p14="http://schemas.microsoft.com/office/powerpoint/2010/main" val="626114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2</a:t>
            </a:fld>
            <a:endParaRPr lang="en-US" dirty="0"/>
          </a:p>
        </p:txBody>
      </p:sp>
    </p:spTree>
    <p:extLst>
      <p:ext uri="{BB962C8B-B14F-4D97-AF65-F5344CB8AC3E}">
        <p14:creationId xmlns:p14="http://schemas.microsoft.com/office/powerpoint/2010/main" val="717238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GB" dirty="0"/>
              <a:t>Zostera angustifolia (</a:t>
            </a:r>
            <a:r>
              <a:rPr lang="en-GB" dirty="0" err="1"/>
              <a:t>Hornem</a:t>
            </a:r>
            <a:r>
              <a:rPr lang="en-GB" dirty="0"/>
              <a:t>.) </a:t>
            </a:r>
            <a:r>
              <a:rPr lang="en-GB" dirty="0" err="1"/>
              <a:t>Rchb</a:t>
            </a:r>
            <a:r>
              <a:rPr lang="en-GB" dirty="0"/>
              <a:t>. – Russian Far East, British Isles, Denmark, Sweden</a:t>
            </a:r>
          </a:p>
          <a:p>
            <a:pPr marL="228600" indent="-228600">
              <a:buFont typeface="+mj-lt"/>
              <a:buAutoNum type="arabicPeriod"/>
            </a:pPr>
            <a:r>
              <a:rPr lang="en-GB" dirty="0"/>
              <a:t>Zostera asiatica Miki – Russian Far East, Japan, Korea, NE China</a:t>
            </a:r>
          </a:p>
          <a:p>
            <a:pPr marL="228600" indent="-228600">
              <a:buFont typeface="+mj-lt"/>
              <a:buAutoNum type="arabicPeriod"/>
            </a:pPr>
            <a:r>
              <a:rPr lang="en-GB" b="1" dirty="0"/>
              <a:t>Zostera capensis </a:t>
            </a:r>
            <a:r>
              <a:rPr lang="en-GB" b="1" dirty="0" err="1"/>
              <a:t>Setchell</a:t>
            </a:r>
            <a:r>
              <a:rPr lang="en-GB" b="1" dirty="0"/>
              <a:t> – Madagascar; Kenya to Cape Province</a:t>
            </a:r>
          </a:p>
          <a:p>
            <a:pPr marL="228600" indent="-228600">
              <a:buFont typeface="+mj-lt"/>
              <a:buAutoNum type="arabicPeriod"/>
            </a:pPr>
            <a:r>
              <a:rPr lang="en-GB" dirty="0"/>
              <a:t>Zostera </a:t>
            </a:r>
            <a:r>
              <a:rPr lang="en-GB" dirty="0" err="1"/>
              <a:t>caulescens</a:t>
            </a:r>
            <a:r>
              <a:rPr lang="en-GB" dirty="0"/>
              <a:t> Miki – Russian Far East, Japan, Korea, NE China</a:t>
            </a:r>
          </a:p>
          <a:p>
            <a:pPr marL="228600" indent="-228600">
              <a:buFont typeface="+mj-lt"/>
              <a:buAutoNum type="arabicPeriod"/>
            </a:pPr>
            <a:r>
              <a:rPr lang="en-GB" dirty="0"/>
              <a:t>Zostera chilensis (J. Kuo) S. W. L. Jacobs &amp; D. H. Les – Chile</a:t>
            </a:r>
          </a:p>
          <a:p>
            <a:pPr marL="228600" indent="-228600">
              <a:buFont typeface="+mj-lt"/>
              <a:buAutoNum type="arabicPeriod"/>
            </a:pPr>
            <a:r>
              <a:rPr lang="en-GB" dirty="0"/>
              <a:t>Zostera japonica Ascherson &amp; </a:t>
            </a:r>
            <a:r>
              <a:rPr lang="en-GB" dirty="0" err="1"/>
              <a:t>Graebner</a:t>
            </a:r>
            <a:r>
              <a:rPr lang="en-GB" dirty="0"/>
              <a:t> – Russian Far East, Japan, Korea, China, Vietnam</a:t>
            </a:r>
          </a:p>
          <a:p>
            <a:pPr marL="228600" indent="-228600">
              <a:buFont typeface="+mj-lt"/>
              <a:buAutoNum type="arabicPeriod"/>
            </a:pPr>
            <a:r>
              <a:rPr lang="en-GB" dirty="0"/>
              <a:t>*Zostera marina L. – shores of North Pacific, North Atlantic, British Isles Mediterranean, Black Sea, Sea of Okhotsk</a:t>
            </a:r>
          </a:p>
          <a:p>
            <a:pPr marL="228600" indent="-228600">
              <a:buFont typeface="+mj-lt"/>
              <a:buAutoNum type="arabicPeriod"/>
            </a:pPr>
            <a:r>
              <a:rPr lang="en-GB" dirty="0"/>
              <a:t>*Zostera </a:t>
            </a:r>
            <a:r>
              <a:rPr lang="en-GB" dirty="0" err="1"/>
              <a:t>muelleri</a:t>
            </a:r>
            <a:r>
              <a:rPr lang="en-GB" dirty="0"/>
              <a:t> </a:t>
            </a:r>
            <a:r>
              <a:rPr lang="en-GB" dirty="0" err="1"/>
              <a:t>Irmisch</a:t>
            </a:r>
            <a:r>
              <a:rPr lang="en-GB" dirty="0"/>
              <a:t> ex Ascherson – Australia</a:t>
            </a:r>
          </a:p>
          <a:p>
            <a:pPr marL="228600" indent="-228600">
              <a:buFont typeface="+mj-lt"/>
              <a:buAutoNum type="arabicPeriod"/>
            </a:pPr>
            <a:r>
              <a:rPr lang="en-GB" dirty="0"/>
              <a:t>Zostera </a:t>
            </a:r>
            <a:r>
              <a:rPr lang="en-GB" dirty="0" err="1"/>
              <a:t>nigricaulis</a:t>
            </a:r>
            <a:r>
              <a:rPr lang="en-GB" dirty="0"/>
              <a:t> (</a:t>
            </a:r>
            <a:r>
              <a:rPr lang="en-GB" dirty="0" err="1"/>
              <a:t>J.Kuo</a:t>
            </a:r>
            <a:r>
              <a:rPr lang="en-GB" dirty="0"/>
              <a:t>) </a:t>
            </a:r>
            <a:r>
              <a:rPr lang="en-GB" dirty="0" err="1"/>
              <a:t>S.W.L.Jacobs</a:t>
            </a:r>
            <a:r>
              <a:rPr lang="en-GB" dirty="0"/>
              <a:t> &amp; </a:t>
            </a:r>
            <a:r>
              <a:rPr lang="en-GB" dirty="0" err="1"/>
              <a:t>D.H.Les</a:t>
            </a:r>
            <a:r>
              <a:rPr lang="en-GB" dirty="0"/>
              <a:t> – Australia</a:t>
            </a:r>
          </a:p>
          <a:p>
            <a:pPr marL="228600" indent="-228600">
              <a:buFont typeface="+mj-lt"/>
              <a:buAutoNum type="arabicPeriod"/>
            </a:pPr>
            <a:r>
              <a:rPr lang="en-GB" dirty="0"/>
              <a:t>Zostera </a:t>
            </a:r>
            <a:r>
              <a:rPr lang="en-GB" dirty="0" err="1"/>
              <a:t>caespitosa</a:t>
            </a:r>
            <a:r>
              <a:rPr lang="en-GB" dirty="0"/>
              <a:t> Miki – Russian Far East, Japan, Korea, NE China</a:t>
            </a:r>
          </a:p>
          <a:p>
            <a:pPr marL="228600" indent="-228600">
              <a:buFont typeface="+mj-lt"/>
              <a:buAutoNum type="arabicPeriod"/>
            </a:pPr>
            <a:r>
              <a:rPr lang="en-GB" dirty="0"/>
              <a:t>Zostera </a:t>
            </a:r>
            <a:r>
              <a:rPr lang="en-GB" dirty="0" err="1"/>
              <a:t>noltii</a:t>
            </a:r>
            <a:r>
              <a:rPr lang="en-GB" dirty="0"/>
              <a:t> </a:t>
            </a:r>
            <a:r>
              <a:rPr lang="en-GB" dirty="0" err="1"/>
              <a:t>Hornem</a:t>
            </a:r>
            <a:r>
              <a:rPr lang="en-GB" dirty="0"/>
              <a:t>. – shores of Northeastern Atlantic, Mediterranean, Black Sea, Caspian Sea</a:t>
            </a:r>
          </a:p>
          <a:p>
            <a:pPr marL="228600" indent="-228600">
              <a:buFont typeface="+mj-lt"/>
              <a:buAutoNum type="arabicPeriod"/>
            </a:pPr>
            <a:r>
              <a:rPr lang="en-GB" dirty="0"/>
              <a:t>Zostera </a:t>
            </a:r>
            <a:r>
              <a:rPr lang="en-GB" dirty="0" err="1"/>
              <a:t>polychlamys</a:t>
            </a:r>
            <a:r>
              <a:rPr lang="en-GB" dirty="0"/>
              <a:t> (</a:t>
            </a:r>
            <a:r>
              <a:rPr lang="en-GB" dirty="0" err="1"/>
              <a:t>J.Kuo</a:t>
            </a:r>
            <a:r>
              <a:rPr lang="en-GB" dirty="0"/>
              <a:t>) </a:t>
            </a:r>
            <a:r>
              <a:rPr lang="en-GB" dirty="0" err="1"/>
              <a:t>S.W.L.Jacobs</a:t>
            </a:r>
            <a:r>
              <a:rPr lang="en-GB" dirty="0"/>
              <a:t> &amp; </a:t>
            </a:r>
            <a:r>
              <a:rPr lang="en-GB" dirty="0" err="1"/>
              <a:t>D.H.Les</a:t>
            </a:r>
            <a:r>
              <a:rPr lang="en-GB" dirty="0"/>
              <a:t> – Australia</a:t>
            </a:r>
          </a:p>
          <a:p>
            <a:pPr marL="228600" indent="-228600">
              <a:buFont typeface="+mj-lt"/>
              <a:buAutoNum type="arabicPeriod"/>
            </a:pPr>
            <a:r>
              <a:rPr lang="en-GB" dirty="0"/>
              <a:t>Zostera </a:t>
            </a:r>
            <a:r>
              <a:rPr lang="en-GB" dirty="0" err="1"/>
              <a:t>tasmanica</a:t>
            </a:r>
            <a:r>
              <a:rPr lang="en-GB" dirty="0"/>
              <a:t> Martens </a:t>
            </a:r>
            <a:r>
              <a:rPr lang="en-GB" i="1" dirty="0"/>
              <a:t>ex</a:t>
            </a:r>
            <a:r>
              <a:rPr lang="en-GB" dirty="0"/>
              <a:t> Ascherson</a:t>
            </a:r>
            <a:r>
              <a:rPr lang="en-GB" b="0" i="0" dirty="0">
                <a:solidFill>
                  <a:srgbClr val="202122"/>
                </a:solidFill>
                <a:effectLst/>
                <a:latin typeface="Arial" panose="020B0604020202020204" pitchFamily="34" charset="0"/>
              </a:rPr>
              <a:t> – Australia</a:t>
            </a:r>
            <a:endParaRPr lang="en-GB" dirty="0"/>
          </a:p>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3</a:t>
            </a:fld>
            <a:endParaRPr lang="en-US" dirty="0"/>
          </a:p>
        </p:txBody>
      </p:sp>
    </p:spTree>
    <p:extLst>
      <p:ext uri="{BB962C8B-B14F-4D97-AF65-F5344CB8AC3E}">
        <p14:creationId xmlns:p14="http://schemas.microsoft.com/office/powerpoint/2010/main" val="759181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Zostera marina - https://www.nature.com/articles/nature16548#Sec2 </a:t>
            </a:r>
          </a:p>
          <a:p>
            <a:r>
              <a:rPr lang="en-US" dirty="0"/>
              <a:t>Most wide ranging </a:t>
            </a:r>
            <a:r>
              <a:rPr lang="en-US" dirty="0" err="1"/>
              <a:t>sp</a:t>
            </a:r>
            <a:r>
              <a:rPr lang="en-US" dirty="0"/>
              <a:t> in northern hemisphere. Northern America and Europe – subtropical and subpolar regions</a:t>
            </a:r>
          </a:p>
          <a:p>
            <a:endParaRPr lang="en-US" dirty="0"/>
          </a:p>
          <a:p>
            <a:r>
              <a:rPr lang="en-US" dirty="0"/>
              <a:t>Zostera </a:t>
            </a:r>
            <a:r>
              <a:rPr lang="en-US" dirty="0" err="1"/>
              <a:t>muelleri</a:t>
            </a:r>
            <a:r>
              <a:rPr lang="en-US" dirty="0"/>
              <a:t> (synonyms) - https://academic.oup.com/plphys/article/172/1/272/6115601#236429166</a:t>
            </a:r>
          </a:p>
          <a:p>
            <a:r>
              <a:rPr lang="en-US" dirty="0"/>
              <a:t>Southern hemisphere. Australia, NZ, Papua New Guinea</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Both = Flowering and produces seeds &amp; veg reproduction to form a genet (clonal colony)</a:t>
            </a:r>
          </a:p>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4</a:t>
            </a:fld>
            <a:endParaRPr lang="en-US" dirty="0"/>
          </a:p>
        </p:txBody>
      </p:sp>
    </p:spTree>
    <p:extLst>
      <p:ext uri="{BB962C8B-B14F-4D97-AF65-F5344CB8AC3E}">
        <p14:creationId xmlns:p14="http://schemas.microsoft.com/office/powerpoint/2010/main" val="265746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The Zostera marina genome sequence is 202.3 Mb and encodes approximately 20450 protein-coding genes (of which 86,6% are supported by transcriptome data)</a:t>
            </a:r>
          </a:p>
          <a:p>
            <a:pPr marL="171450" indent="-171450">
              <a:buFont typeface="Arial" panose="020B0604020202020204" pitchFamily="34" charset="0"/>
              <a:buChar char="•"/>
            </a:pPr>
            <a:r>
              <a:rPr lang="en-GB" dirty="0"/>
              <a:t>The assembled genome was found to consist of large numbers of repeat elements accounting for 63% of the assembled genome</a:t>
            </a:r>
          </a:p>
          <a:p>
            <a:pPr marL="171450" indent="-171450">
              <a:buFont typeface="Arial" panose="020B0604020202020204" pitchFamily="34" charset="0"/>
              <a:buChar char="•"/>
            </a:pPr>
            <a:r>
              <a:rPr lang="en-GB" dirty="0"/>
              <a:t>Revealed key adaptations at the molecular biological level that have occurred during evolution of Z. marina, including losing the entire repertoire of stomatal genes, genes involved in volatile compound biosynthesis and signalling (such as ethylene and terpenoids) as well as genes for ultraviolet protection and phytochromes used for far-red sensing. Besides these gene losses, also gene gain events have been described, mostly involving the adjustment to full salinity and ion homeostasis</a:t>
            </a:r>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5</a:t>
            </a:fld>
            <a:endParaRPr lang="en-US" dirty="0"/>
          </a:p>
        </p:txBody>
      </p:sp>
    </p:spTree>
    <p:extLst>
      <p:ext uri="{BB962C8B-B14F-4D97-AF65-F5344CB8AC3E}">
        <p14:creationId xmlns:p14="http://schemas.microsoft.com/office/powerpoint/2010/main" val="3493144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https://www.ncbi.nlm.nih.gov/pmc/articles/PMC8482049/</a:t>
            </a:r>
          </a:p>
        </p:txBody>
      </p:sp>
      <p:sp>
        <p:nvSpPr>
          <p:cNvPr id="4" name="Slide Number Placeholder 3"/>
          <p:cNvSpPr>
            <a:spLocks noGrp="1"/>
          </p:cNvSpPr>
          <p:nvPr>
            <p:ph type="sldNum" sz="quarter" idx="5"/>
          </p:nvPr>
        </p:nvSpPr>
        <p:spPr/>
        <p:txBody>
          <a:bodyPr/>
          <a:lstStyle/>
          <a:p>
            <a:fld id="{2CADD3C7-09A3-4FAE-BEB8-19FEF1926070}" type="slidenum">
              <a:rPr lang="en-US" smtClean="0"/>
              <a:t>6</a:t>
            </a:fld>
            <a:endParaRPr lang="en-US" dirty="0"/>
          </a:p>
        </p:txBody>
      </p:sp>
    </p:spTree>
    <p:extLst>
      <p:ext uri="{BB962C8B-B14F-4D97-AF65-F5344CB8AC3E}">
        <p14:creationId xmlns:p14="http://schemas.microsoft.com/office/powerpoint/2010/main" val="2795541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CADD3C7-09A3-4FAE-BEB8-19FEF1926070}" type="slidenum">
              <a:rPr lang="en-US" smtClean="0"/>
              <a:t>7</a:t>
            </a:fld>
            <a:endParaRPr lang="en-US" dirty="0"/>
          </a:p>
        </p:txBody>
      </p:sp>
    </p:spTree>
    <p:extLst>
      <p:ext uri="{BB962C8B-B14F-4D97-AF65-F5344CB8AC3E}">
        <p14:creationId xmlns:p14="http://schemas.microsoft.com/office/powerpoint/2010/main" val="1128098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https://www.biorxiv.org/content/10.1101/2023.03.05.531170v1</a:t>
            </a:r>
          </a:p>
        </p:txBody>
      </p:sp>
      <p:sp>
        <p:nvSpPr>
          <p:cNvPr id="4" name="Slide Number Placeholder 3"/>
          <p:cNvSpPr>
            <a:spLocks noGrp="1"/>
          </p:cNvSpPr>
          <p:nvPr>
            <p:ph type="sldNum" sz="quarter" idx="5"/>
          </p:nvPr>
        </p:nvSpPr>
        <p:spPr/>
        <p:txBody>
          <a:bodyPr/>
          <a:lstStyle/>
          <a:p>
            <a:fld id="{2CADD3C7-09A3-4FAE-BEB8-19FEF1926070}" type="slidenum">
              <a:rPr lang="en-US" smtClean="0"/>
              <a:t>8</a:t>
            </a:fld>
            <a:endParaRPr lang="en-US" dirty="0"/>
          </a:p>
        </p:txBody>
      </p:sp>
    </p:spTree>
    <p:extLst>
      <p:ext uri="{BB962C8B-B14F-4D97-AF65-F5344CB8AC3E}">
        <p14:creationId xmlns:p14="http://schemas.microsoft.com/office/powerpoint/2010/main" val="2696953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Distribution of the genomic features for T. </a:t>
            </a:r>
            <a:r>
              <a:rPr lang="en-GB" dirty="0" err="1"/>
              <a:t>testudinum</a:t>
            </a:r>
            <a:r>
              <a:rPr lang="en-GB" dirty="0"/>
              <a:t>, P. </a:t>
            </a:r>
            <a:r>
              <a:rPr lang="en-GB" dirty="0" err="1"/>
              <a:t>oceanica</a:t>
            </a:r>
            <a:r>
              <a:rPr lang="en-GB" dirty="0"/>
              <a:t>, Z. marina and C. nodosa.</a:t>
            </a:r>
          </a:p>
          <a:p>
            <a:endParaRPr lang="en-GB" dirty="0"/>
          </a:p>
          <a:p>
            <a:r>
              <a:rPr lang="en-GB" dirty="0"/>
              <a:t>Tracks from the inner to outer side correspond to gene density (blue)</a:t>
            </a:r>
          </a:p>
          <a:p>
            <a:r>
              <a:rPr lang="en-GB" dirty="0"/>
              <a:t>LTR/Gypsy density (green)</a:t>
            </a:r>
          </a:p>
          <a:p>
            <a:r>
              <a:rPr lang="en-GB" dirty="0"/>
              <a:t>LTR/</a:t>
            </a:r>
            <a:r>
              <a:rPr lang="en-GB" dirty="0" err="1"/>
              <a:t>Copia</a:t>
            </a:r>
            <a:r>
              <a:rPr lang="en-GB" dirty="0"/>
              <a:t> (orange)</a:t>
            </a:r>
          </a:p>
          <a:p>
            <a:r>
              <a:rPr lang="en-GB" dirty="0"/>
              <a:t>DNA transposable elements (pink) and chromosomes (with length in Mb)</a:t>
            </a:r>
          </a:p>
          <a:p>
            <a:r>
              <a:rPr lang="en-GB" dirty="0"/>
              <a:t>Curved lines through the centre denote synteny between different genomic regions. Grey lines in A, B and C reflect synteny involving the WGD, whereas the three coloured lines represent synteny with WGTs. </a:t>
            </a:r>
          </a:p>
        </p:txBody>
      </p:sp>
      <p:sp>
        <p:nvSpPr>
          <p:cNvPr id="4" name="Slide Number Placeholder 3"/>
          <p:cNvSpPr>
            <a:spLocks noGrp="1"/>
          </p:cNvSpPr>
          <p:nvPr>
            <p:ph type="sldNum" sz="quarter" idx="5"/>
          </p:nvPr>
        </p:nvSpPr>
        <p:spPr/>
        <p:txBody>
          <a:bodyPr/>
          <a:lstStyle/>
          <a:p>
            <a:fld id="{2CADD3C7-09A3-4FAE-BEB8-19FEF1926070}" type="slidenum">
              <a:rPr lang="en-US" smtClean="0"/>
              <a:t>9</a:t>
            </a:fld>
            <a:endParaRPr lang="en-US" dirty="0"/>
          </a:p>
        </p:txBody>
      </p:sp>
    </p:spTree>
    <p:extLst>
      <p:ext uri="{BB962C8B-B14F-4D97-AF65-F5344CB8AC3E}">
        <p14:creationId xmlns:p14="http://schemas.microsoft.com/office/powerpoint/2010/main" val="7656135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3.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BA6F7DF-BD02-0291-A899-B2BBFBE4837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Graphic 3">
            <a:extLst>
              <a:ext uri="{FF2B5EF4-FFF2-40B4-BE49-F238E27FC236}">
                <a16:creationId xmlns:a16="http://schemas.microsoft.com/office/drawing/2014/main" id="{207EDB30-8C02-20AC-2D74-661FE09EB58D}"/>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b="32254"/>
          <a:stretch/>
        </p:blipFill>
        <p:spPr>
          <a:xfrm>
            <a:off x="6594249" y="4397010"/>
            <a:ext cx="3657600" cy="2460990"/>
          </a:xfrm>
          <a:prstGeom prst="rect">
            <a:avLst/>
          </a:prstGeom>
        </p:spPr>
      </p:pic>
      <p:pic>
        <p:nvPicPr>
          <p:cNvPr id="10" name="Graphic 9">
            <a:extLst>
              <a:ext uri="{FF2B5EF4-FFF2-40B4-BE49-F238E27FC236}">
                <a16:creationId xmlns:a16="http://schemas.microsoft.com/office/drawing/2014/main" id="{4E9B0889-CF84-D54E-684F-B32B7C32F6D8}"/>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l="12950" t="24936"/>
          <a:stretch/>
        </p:blipFill>
        <p:spPr>
          <a:xfrm>
            <a:off x="0" y="0"/>
            <a:ext cx="6136802" cy="5312533"/>
          </a:xfrm>
          <a:prstGeom prst="rect">
            <a:avLst/>
          </a:prstGeom>
        </p:spPr>
      </p:pic>
      <p:sp>
        <p:nvSpPr>
          <p:cNvPr id="2" name="Title 1"/>
          <p:cNvSpPr>
            <a:spLocks noGrp="1"/>
          </p:cNvSpPr>
          <p:nvPr>
            <p:ph type="ctrTitle" hasCustomPrompt="1"/>
          </p:nvPr>
        </p:nvSpPr>
        <p:spPr>
          <a:xfrm>
            <a:off x="1154955" y="295729"/>
            <a:ext cx="8825658" cy="4709160"/>
          </a:xfrm>
          <a:prstGeom prst="rect">
            <a:avLst/>
          </a:prstGeom>
        </p:spPr>
        <p:txBody>
          <a:bodyPr vert="horz" lIns="0" tIns="45720" rIns="91440" bIns="45720" rtlCol="0" anchor="ctr" anchorCtr="0">
            <a:noAutofit/>
          </a:bodyPr>
          <a:lstStyle>
            <a:lvl1pPr>
              <a:defRPr lang="en-US" sz="8800" cap="all" baseline="0" dirty="0">
                <a:solidFill>
                  <a:schemeClr val="bg1">
                    <a:lumMod val="75000"/>
                    <a:lumOff val="25000"/>
                  </a:schemeClr>
                </a:solidFill>
              </a:defRPr>
            </a:lvl1pPr>
          </a:lstStyle>
          <a:p>
            <a:pPr lvl="0"/>
            <a:r>
              <a:rPr lang="en-US" dirty="0"/>
              <a:t>Add title</a:t>
            </a:r>
          </a:p>
        </p:txBody>
      </p:sp>
      <p:sp>
        <p:nvSpPr>
          <p:cNvPr id="3" name="Subtitle 2"/>
          <p:cNvSpPr>
            <a:spLocks noGrp="1"/>
          </p:cNvSpPr>
          <p:nvPr>
            <p:ph type="subTitle" idx="1" hasCustomPrompt="1"/>
          </p:nvPr>
        </p:nvSpPr>
        <p:spPr>
          <a:xfrm>
            <a:off x="1154954" y="5608262"/>
            <a:ext cx="4941045" cy="605073"/>
          </a:xfrm>
        </p:spPr>
        <p:txBody>
          <a:bodyPr lIns="0" anchor="t"/>
          <a:lstStyle>
            <a:lvl1pPr marL="0" indent="0" algn="l">
              <a:buNone/>
              <a:defRPr cap="all">
                <a:solidFill>
                  <a:schemeClr val="bg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subtitle</a:t>
            </a:r>
          </a:p>
        </p:txBody>
      </p:sp>
      <p:sp>
        <p:nvSpPr>
          <p:cNvPr id="7" name="Rectangle 6">
            <a:extLst>
              <a:ext uri="{FF2B5EF4-FFF2-40B4-BE49-F238E27FC236}">
                <a16:creationId xmlns:a16="http://schemas.microsoft.com/office/drawing/2014/main" id="{4848C301-E8BB-D665-0CC9-881A5857EE00}"/>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spTree>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55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646111" y="370389"/>
            <a:ext cx="10153069" cy="1273215"/>
          </a:xfr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406D48CD-A651-560B-281F-3E40E54F92A1}"/>
              </a:ext>
            </a:extLst>
          </p:cNvPr>
          <p:cNvSpPr>
            <a:spLocks noGrp="1"/>
          </p:cNvSpPr>
          <p:nvPr>
            <p:ph sz="quarter" idx="10"/>
          </p:nvPr>
        </p:nvSpPr>
        <p:spPr>
          <a:xfrm>
            <a:off x="914400" y="1739039"/>
            <a:ext cx="9560689" cy="43640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lide Number Placeholder 5">
            <a:extLst>
              <a:ext uri="{FF2B5EF4-FFF2-40B4-BE49-F238E27FC236}">
                <a16:creationId xmlns:a16="http://schemas.microsoft.com/office/drawing/2014/main" id="{28AB64F2-0CD7-2BAB-A3C7-CCDEFB78FFA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0" name="Footer Placeholder 4">
            <a:extLst>
              <a:ext uri="{FF2B5EF4-FFF2-40B4-BE49-F238E27FC236}">
                <a16:creationId xmlns:a16="http://schemas.microsoft.com/office/drawing/2014/main" id="{9672AD53-BE59-D8F5-D55D-EAD6A1B931DA}"/>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9" name="Date Placeholder 3">
            <a:extLst>
              <a:ext uri="{FF2B5EF4-FFF2-40B4-BE49-F238E27FC236}">
                <a16:creationId xmlns:a16="http://schemas.microsoft.com/office/drawing/2014/main" id="{18021C83-65C7-47A2-163B-E6DEFF845BF8}"/>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3218878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646111" y="370389"/>
            <a:ext cx="10153069" cy="1273215"/>
          </a:xfr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11" name="Slide Number Placeholder 5">
            <a:extLst>
              <a:ext uri="{FF2B5EF4-FFF2-40B4-BE49-F238E27FC236}">
                <a16:creationId xmlns:a16="http://schemas.microsoft.com/office/drawing/2014/main" id="{28AB64F2-0CD7-2BAB-A3C7-CCDEFB78FFA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0" name="Footer Placeholder 4">
            <a:extLst>
              <a:ext uri="{FF2B5EF4-FFF2-40B4-BE49-F238E27FC236}">
                <a16:creationId xmlns:a16="http://schemas.microsoft.com/office/drawing/2014/main" id="{9672AD53-BE59-D8F5-D55D-EAD6A1B931DA}"/>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9" name="Date Placeholder 3">
            <a:extLst>
              <a:ext uri="{FF2B5EF4-FFF2-40B4-BE49-F238E27FC236}">
                <a16:creationId xmlns:a16="http://schemas.microsoft.com/office/drawing/2014/main" id="{18021C83-65C7-47A2-163B-E6DEFF845BF8}"/>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42879329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393312"/>
            <a:ext cx="10225089" cy="1251585"/>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3" name="Text Placeholder 2"/>
          <p:cNvSpPr>
            <a:spLocks noGrp="1"/>
          </p:cNvSpPr>
          <p:nvPr>
            <p:ph type="body" idx="1" hasCustomPrompt="1"/>
          </p:nvPr>
        </p:nvSpPr>
        <p:spPr>
          <a:xfrm>
            <a:off x="646111" y="2089150"/>
            <a:ext cx="4926096" cy="576262"/>
          </a:xfrm>
        </p:spPr>
        <p:txBody>
          <a:bodyPr anchor="t" anchorCtr="0">
            <a:normAutofit/>
          </a:bodyPr>
          <a:lstStyle>
            <a:lvl1pPr marL="0" indent="0">
              <a:buNone/>
              <a:defRPr sz="24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p:cNvSpPr>
            <a:spLocks noGrp="1"/>
          </p:cNvSpPr>
          <p:nvPr>
            <p:ph sz="half" idx="2" hasCustomPrompt="1"/>
          </p:nvPr>
        </p:nvSpPr>
        <p:spPr>
          <a:xfrm>
            <a:off x="646110" y="2898775"/>
            <a:ext cx="4926097" cy="3279776"/>
          </a:xfrm>
        </p:spPr>
        <p:txBody>
          <a:bodyPr anchor="t" anchorCtr="0">
            <a:normAutofit/>
          </a:bodyPr>
          <a:lstStyle>
            <a:lvl1pPr marL="342900" indent="-342900">
              <a:buClr>
                <a:schemeClr val="accent5"/>
              </a:buClr>
              <a:buSzPct val="100000"/>
              <a:buFont typeface="Arial" panose="020B0604020202020204" pitchFamily="34" charset="0"/>
              <a:buChar char="•"/>
              <a:defRPr sz="14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4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5945103" y="2089150"/>
            <a:ext cx="4926097" cy="576262"/>
          </a:xfrm>
        </p:spPr>
        <p:txBody>
          <a:bodyPr rIns="0" anchor="t" anchorCtr="0">
            <a:normAutofit/>
          </a:bodyPr>
          <a:lstStyle>
            <a:lvl1pPr marL="0" indent="0">
              <a:buNone/>
              <a:defRPr sz="24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p:cNvSpPr>
            <a:spLocks noGrp="1"/>
          </p:cNvSpPr>
          <p:nvPr>
            <p:ph sz="quarter" idx="4" hasCustomPrompt="1"/>
          </p:nvPr>
        </p:nvSpPr>
        <p:spPr>
          <a:xfrm>
            <a:off x="5945103" y="2898775"/>
            <a:ext cx="4926097" cy="3279776"/>
          </a:xfrm>
        </p:spPr>
        <p:txBody>
          <a:bodyPr anchor="t" anchorCtr="0">
            <a:normAutofit/>
          </a:bodyPr>
          <a:lstStyle>
            <a:lvl1pPr marL="342900" indent="-342900">
              <a:buClr>
                <a:schemeClr val="accent5"/>
              </a:buClr>
              <a:buSzPct val="100000"/>
              <a:buFont typeface="Arial" panose="020B0604020202020204" pitchFamily="34" charset="0"/>
              <a:buChar char="•"/>
              <a:defRPr sz="14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4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lide Number Placeholder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3" name="Footer Placeholder 4">
            <a:extLst>
              <a:ext uri="{FF2B5EF4-FFF2-40B4-BE49-F238E27FC236}">
                <a16:creationId xmlns:a16="http://schemas.microsoft.com/office/drawing/2014/main" id="{DA354C69-D8C0-E1CC-ECCD-D6B774B57E13}"/>
              </a:ext>
            </a:extLst>
          </p:cNvPr>
          <p:cNvSpPr>
            <a:spLocks noGrp="1"/>
          </p:cNvSpPr>
          <p:nvPr>
            <p:ph type="ftr" sz="quarter" idx="11"/>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10" name="Date Placeholder 3">
            <a:extLst>
              <a:ext uri="{FF2B5EF4-FFF2-40B4-BE49-F238E27FC236}">
                <a16:creationId xmlns:a16="http://schemas.microsoft.com/office/drawing/2014/main" id="{FE615DCA-65BB-CA4F-3658-4D108DC27387}"/>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393312"/>
            <a:ext cx="10225089" cy="1251585"/>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4" name="Content Placeholder 3"/>
          <p:cNvSpPr>
            <a:spLocks noGrp="1"/>
          </p:cNvSpPr>
          <p:nvPr>
            <p:ph sz="half" idx="2" hasCustomPrompt="1"/>
          </p:nvPr>
        </p:nvSpPr>
        <p:spPr>
          <a:xfrm>
            <a:off x="646110" y="2089150"/>
            <a:ext cx="4926097" cy="4089401"/>
          </a:xfrm>
        </p:spPr>
        <p:txBody>
          <a:bodyPr anchor="t" anchorCtr="0">
            <a:normAutofit/>
          </a:bodyPr>
          <a:lstStyle>
            <a:lvl1pPr marL="342900" indent="-342900">
              <a:buClr>
                <a:schemeClr val="accent5"/>
              </a:buClr>
              <a:buSzPct val="100000"/>
              <a:buFont typeface="Arial" panose="020B0604020202020204" pitchFamily="34" charset="0"/>
              <a:buChar char="•"/>
              <a:defRPr sz="14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4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hasCustomPrompt="1"/>
          </p:nvPr>
        </p:nvSpPr>
        <p:spPr>
          <a:xfrm>
            <a:off x="5945103" y="2089150"/>
            <a:ext cx="4926097" cy="4089401"/>
          </a:xfrm>
        </p:spPr>
        <p:txBody>
          <a:bodyPr anchor="t" anchorCtr="0">
            <a:normAutofit/>
          </a:bodyPr>
          <a:lstStyle>
            <a:lvl1pPr marL="342900" indent="-342900">
              <a:buClr>
                <a:schemeClr val="accent5"/>
              </a:buClr>
              <a:buSzPct val="100000"/>
              <a:buFont typeface="Arial" panose="020B0604020202020204" pitchFamily="34" charset="0"/>
              <a:buChar char="•"/>
              <a:defRPr sz="14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4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lide Number Placeholder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3" name="Footer Placeholder 4">
            <a:extLst>
              <a:ext uri="{FF2B5EF4-FFF2-40B4-BE49-F238E27FC236}">
                <a16:creationId xmlns:a16="http://schemas.microsoft.com/office/drawing/2014/main" id="{DA354C69-D8C0-E1CC-ECCD-D6B774B57E13}"/>
              </a:ext>
            </a:extLst>
          </p:cNvPr>
          <p:cNvSpPr>
            <a:spLocks noGrp="1"/>
          </p:cNvSpPr>
          <p:nvPr>
            <p:ph type="ftr" sz="quarter" idx="11"/>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10" name="Date Placeholder 3">
            <a:extLst>
              <a:ext uri="{FF2B5EF4-FFF2-40B4-BE49-F238E27FC236}">
                <a16:creationId xmlns:a16="http://schemas.microsoft.com/office/drawing/2014/main" id="{FE615DCA-65BB-CA4F-3658-4D108DC27387}"/>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14473487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A266C958-EC51-A377-BDBD-96512C4CE66D}"/>
              </a:ext>
            </a:extLst>
          </p:cNvPr>
          <p:cNvSpPr>
            <a:spLocks noGrp="1"/>
          </p:cNvSpPr>
          <p:nvPr>
            <p:ph type="title" hasCustomPrompt="1"/>
          </p:nvPr>
        </p:nvSpPr>
        <p:spPr>
          <a:xfrm>
            <a:off x="646111" y="337318"/>
            <a:ext cx="10225089" cy="1306286"/>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8" name="Picture Placeholder 7">
            <a:extLst>
              <a:ext uri="{FF2B5EF4-FFF2-40B4-BE49-F238E27FC236}">
                <a16:creationId xmlns:a16="http://schemas.microsoft.com/office/drawing/2014/main" id="{8A6E9E41-C977-77E0-111A-901CB89D08CC}"/>
              </a:ext>
            </a:extLst>
          </p:cNvPr>
          <p:cNvSpPr>
            <a:spLocks noGrp="1"/>
          </p:cNvSpPr>
          <p:nvPr>
            <p:ph type="pic" sz="quarter" idx="22" hasCustomPrompt="1"/>
          </p:nvPr>
        </p:nvSpPr>
        <p:spPr>
          <a:xfrm>
            <a:off x="647417" y="2242332"/>
            <a:ext cx="1728216" cy="1728216"/>
          </a:xfrm>
          <a:custGeom>
            <a:avLst/>
            <a:gdLst>
              <a:gd name="connsiteX0" fmla="*/ 864108 w 1728216"/>
              <a:gd name="connsiteY0" fmla="*/ 0 h 1728216"/>
              <a:gd name="connsiteX1" fmla="*/ 1347239 w 1728216"/>
              <a:gd name="connsiteY1" fmla="*/ 147576 h 1728216"/>
              <a:gd name="connsiteX2" fmla="*/ 1462065 w 1728216"/>
              <a:gd name="connsiteY2" fmla="*/ 242316 h 1728216"/>
              <a:gd name="connsiteX3" fmla="*/ 1485900 w 1728216"/>
              <a:gd name="connsiteY3" fmla="*/ 242316 h 1728216"/>
              <a:gd name="connsiteX4" fmla="*/ 1485900 w 1728216"/>
              <a:gd name="connsiteY4" fmla="*/ 266151 h 1728216"/>
              <a:gd name="connsiteX5" fmla="*/ 1580640 w 1728216"/>
              <a:gd name="connsiteY5" fmla="*/ 380977 h 1728216"/>
              <a:gd name="connsiteX6" fmla="*/ 1728216 w 1728216"/>
              <a:gd name="connsiteY6" fmla="*/ 864108 h 1728216"/>
              <a:gd name="connsiteX7" fmla="*/ 1580640 w 1728216"/>
              <a:gd name="connsiteY7" fmla="*/ 1347239 h 1728216"/>
              <a:gd name="connsiteX8" fmla="*/ 1485900 w 1728216"/>
              <a:gd name="connsiteY8" fmla="*/ 1462065 h 1728216"/>
              <a:gd name="connsiteX9" fmla="*/ 1485900 w 1728216"/>
              <a:gd name="connsiteY9" fmla="*/ 1485900 h 1728216"/>
              <a:gd name="connsiteX10" fmla="*/ 1462065 w 1728216"/>
              <a:gd name="connsiteY10" fmla="*/ 1485900 h 1728216"/>
              <a:gd name="connsiteX11" fmla="*/ 1347239 w 1728216"/>
              <a:gd name="connsiteY11" fmla="*/ 1580640 h 1728216"/>
              <a:gd name="connsiteX12" fmla="*/ 864108 w 1728216"/>
              <a:gd name="connsiteY12" fmla="*/ 1728216 h 1728216"/>
              <a:gd name="connsiteX13" fmla="*/ 380977 w 1728216"/>
              <a:gd name="connsiteY13" fmla="*/ 1580640 h 1728216"/>
              <a:gd name="connsiteX14" fmla="*/ 266151 w 1728216"/>
              <a:gd name="connsiteY14" fmla="*/ 1485900 h 1728216"/>
              <a:gd name="connsiteX15" fmla="*/ 242316 w 1728216"/>
              <a:gd name="connsiteY15" fmla="*/ 1485900 h 1728216"/>
              <a:gd name="connsiteX16" fmla="*/ 242316 w 1728216"/>
              <a:gd name="connsiteY16" fmla="*/ 1462065 h 1728216"/>
              <a:gd name="connsiteX17" fmla="*/ 147576 w 1728216"/>
              <a:gd name="connsiteY17" fmla="*/ 1347239 h 1728216"/>
              <a:gd name="connsiteX18" fmla="*/ 0 w 1728216"/>
              <a:gd name="connsiteY18" fmla="*/ 864108 h 1728216"/>
              <a:gd name="connsiteX19" fmla="*/ 147576 w 1728216"/>
              <a:gd name="connsiteY19" fmla="*/ 380977 h 1728216"/>
              <a:gd name="connsiteX20" fmla="*/ 242316 w 1728216"/>
              <a:gd name="connsiteY20" fmla="*/ 266151 h 1728216"/>
              <a:gd name="connsiteX21" fmla="*/ 242316 w 1728216"/>
              <a:gd name="connsiteY21" fmla="*/ 242316 h 1728216"/>
              <a:gd name="connsiteX22" fmla="*/ 266151 w 1728216"/>
              <a:gd name="connsiteY22" fmla="*/ 242316 h 1728216"/>
              <a:gd name="connsiteX23" fmla="*/ 380977 w 1728216"/>
              <a:gd name="connsiteY23" fmla="*/ 147576 h 1728216"/>
              <a:gd name="connsiteX24" fmla="*/ 864108 w 1728216"/>
              <a:gd name="connsiteY24" fmla="*/ 0 h 17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28216" h="1728216">
                <a:moveTo>
                  <a:pt x="864108" y="0"/>
                </a:moveTo>
                <a:cubicBezTo>
                  <a:pt x="1043071" y="0"/>
                  <a:pt x="1209327" y="54404"/>
                  <a:pt x="1347239" y="147576"/>
                </a:cubicBezTo>
                <a:lnTo>
                  <a:pt x="1462065" y="242316"/>
                </a:lnTo>
                <a:lnTo>
                  <a:pt x="1485900" y="242316"/>
                </a:lnTo>
                <a:lnTo>
                  <a:pt x="1485900" y="266151"/>
                </a:lnTo>
                <a:lnTo>
                  <a:pt x="1580640" y="380977"/>
                </a:lnTo>
                <a:cubicBezTo>
                  <a:pt x="1673812" y="518890"/>
                  <a:pt x="1728216" y="685145"/>
                  <a:pt x="1728216" y="864108"/>
                </a:cubicBezTo>
                <a:cubicBezTo>
                  <a:pt x="1728216" y="1043071"/>
                  <a:pt x="1673812" y="1209327"/>
                  <a:pt x="1580640" y="1347239"/>
                </a:cubicBezTo>
                <a:lnTo>
                  <a:pt x="1485900" y="1462065"/>
                </a:lnTo>
                <a:lnTo>
                  <a:pt x="1485900" y="1485900"/>
                </a:lnTo>
                <a:lnTo>
                  <a:pt x="1462065" y="1485900"/>
                </a:lnTo>
                <a:lnTo>
                  <a:pt x="1347239" y="1580640"/>
                </a:lnTo>
                <a:cubicBezTo>
                  <a:pt x="1209327" y="1673812"/>
                  <a:pt x="1043071" y="1728216"/>
                  <a:pt x="864108" y="1728216"/>
                </a:cubicBezTo>
                <a:cubicBezTo>
                  <a:pt x="685145" y="1728216"/>
                  <a:pt x="518889" y="1673812"/>
                  <a:pt x="380977" y="1580640"/>
                </a:cubicBezTo>
                <a:lnTo>
                  <a:pt x="266151" y="1485900"/>
                </a:lnTo>
                <a:lnTo>
                  <a:pt x="242316" y="1485900"/>
                </a:lnTo>
                <a:lnTo>
                  <a:pt x="242316" y="1462065"/>
                </a:lnTo>
                <a:lnTo>
                  <a:pt x="147576" y="1347239"/>
                </a:lnTo>
                <a:cubicBezTo>
                  <a:pt x="54404" y="1209327"/>
                  <a:pt x="0" y="1043071"/>
                  <a:pt x="0" y="864108"/>
                </a:cubicBezTo>
                <a:cubicBezTo>
                  <a:pt x="0" y="685145"/>
                  <a:pt x="54404" y="518890"/>
                  <a:pt x="147576" y="380977"/>
                </a:cubicBezTo>
                <a:lnTo>
                  <a:pt x="242316" y="266151"/>
                </a:lnTo>
                <a:lnTo>
                  <a:pt x="242316" y="242316"/>
                </a:lnTo>
                <a:lnTo>
                  <a:pt x="266151" y="242316"/>
                </a:lnTo>
                <a:lnTo>
                  <a:pt x="380977" y="147576"/>
                </a:lnTo>
                <a:cubicBezTo>
                  <a:pt x="518889" y="54404"/>
                  <a:pt x="685145" y="0"/>
                  <a:pt x="864108" y="0"/>
                </a:cubicBezTo>
                <a:close/>
              </a:path>
            </a:pathLst>
          </a:custGeom>
          <a:ln w="19050">
            <a:solidFill>
              <a:schemeClr val="accent5"/>
            </a:solidFill>
          </a:ln>
        </p:spPr>
        <p:txBody>
          <a:bodyPr wrap="square">
            <a:noAutofit/>
          </a:bodyPr>
          <a:lstStyle>
            <a:lvl1pPr marL="0" indent="0" algn="ctr">
              <a:lnSpc>
                <a:spcPct val="80000"/>
              </a:lnSpc>
              <a:buNone/>
              <a:defRPr sz="1200"/>
            </a:lvl1pPr>
          </a:lstStyle>
          <a:p>
            <a:r>
              <a:rPr lang="en-US" dirty="0"/>
              <a:t>Click to add picture</a:t>
            </a:r>
          </a:p>
        </p:txBody>
      </p:sp>
      <p:sp>
        <p:nvSpPr>
          <p:cNvPr id="3" name="Text Placeholder 2"/>
          <p:cNvSpPr>
            <a:spLocks noGrp="1"/>
          </p:cNvSpPr>
          <p:nvPr>
            <p:ph type="body" idx="1" hasCustomPrompt="1"/>
          </p:nvPr>
        </p:nvSpPr>
        <p:spPr>
          <a:xfrm>
            <a:off x="646110" y="4363832"/>
            <a:ext cx="3310489" cy="425202"/>
          </a:xfrm>
        </p:spPr>
        <p:txBody>
          <a:bodyPr anchor="t" anchorCtr="0">
            <a:noAutofit/>
          </a:bodyPr>
          <a:lstStyle>
            <a:lvl1pPr marL="0" indent="0" algn="l">
              <a:buNone/>
              <a:defRPr sz="20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16" name="Text Placeholder 3"/>
          <p:cNvSpPr>
            <a:spLocks noGrp="1"/>
          </p:cNvSpPr>
          <p:nvPr>
            <p:ph type="body" sz="half" idx="15" hasCustomPrompt="1"/>
          </p:nvPr>
        </p:nvSpPr>
        <p:spPr>
          <a:xfrm>
            <a:off x="646110" y="4898573"/>
            <a:ext cx="3310489" cy="1306286"/>
          </a:xfrm>
        </p:spPr>
        <p:txBody>
          <a:bodyPr anchor="t" anchorCtr="0">
            <a:noAutofit/>
          </a:bodyPr>
          <a:lstStyle>
            <a:lvl1pPr marL="0" indent="0" algn="l">
              <a:lnSpc>
                <a:spcPts val="1600"/>
              </a:lnSpc>
              <a:buNone/>
              <a:defRPr sz="12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2" name="Picture Placeholder 1">
            <a:extLst>
              <a:ext uri="{FF2B5EF4-FFF2-40B4-BE49-F238E27FC236}">
                <a16:creationId xmlns:a16="http://schemas.microsoft.com/office/drawing/2014/main" id="{DBA0D4AF-EA24-4FB0-0266-133808C9320C}"/>
              </a:ext>
            </a:extLst>
          </p:cNvPr>
          <p:cNvSpPr>
            <a:spLocks noGrp="1"/>
          </p:cNvSpPr>
          <p:nvPr>
            <p:ph type="pic" sz="quarter" idx="23" hasCustomPrompt="1"/>
          </p:nvPr>
        </p:nvSpPr>
        <p:spPr>
          <a:xfrm>
            <a:off x="4092579" y="2242332"/>
            <a:ext cx="1728216" cy="1728216"/>
          </a:xfrm>
          <a:custGeom>
            <a:avLst/>
            <a:gdLst>
              <a:gd name="connsiteX0" fmla="*/ 864108 w 1728216"/>
              <a:gd name="connsiteY0" fmla="*/ 0 h 1728216"/>
              <a:gd name="connsiteX1" fmla="*/ 1347239 w 1728216"/>
              <a:gd name="connsiteY1" fmla="*/ 147576 h 1728216"/>
              <a:gd name="connsiteX2" fmla="*/ 1462065 w 1728216"/>
              <a:gd name="connsiteY2" fmla="*/ 242316 h 1728216"/>
              <a:gd name="connsiteX3" fmla="*/ 1486553 w 1728216"/>
              <a:gd name="connsiteY3" fmla="*/ 242316 h 1728216"/>
              <a:gd name="connsiteX4" fmla="*/ 1486553 w 1728216"/>
              <a:gd name="connsiteY4" fmla="*/ 266943 h 1728216"/>
              <a:gd name="connsiteX5" fmla="*/ 1580640 w 1728216"/>
              <a:gd name="connsiteY5" fmla="*/ 380977 h 1728216"/>
              <a:gd name="connsiteX6" fmla="*/ 1728216 w 1728216"/>
              <a:gd name="connsiteY6" fmla="*/ 864108 h 1728216"/>
              <a:gd name="connsiteX7" fmla="*/ 1580640 w 1728216"/>
              <a:gd name="connsiteY7" fmla="*/ 1347239 h 1728216"/>
              <a:gd name="connsiteX8" fmla="*/ 1486553 w 1728216"/>
              <a:gd name="connsiteY8" fmla="*/ 1461274 h 1728216"/>
              <a:gd name="connsiteX9" fmla="*/ 1486553 w 1728216"/>
              <a:gd name="connsiteY9" fmla="*/ 1485900 h 1728216"/>
              <a:gd name="connsiteX10" fmla="*/ 1462065 w 1728216"/>
              <a:gd name="connsiteY10" fmla="*/ 1485900 h 1728216"/>
              <a:gd name="connsiteX11" fmla="*/ 1347239 w 1728216"/>
              <a:gd name="connsiteY11" fmla="*/ 1580640 h 1728216"/>
              <a:gd name="connsiteX12" fmla="*/ 864108 w 1728216"/>
              <a:gd name="connsiteY12" fmla="*/ 1728216 h 1728216"/>
              <a:gd name="connsiteX13" fmla="*/ 380977 w 1728216"/>
              <a:gd name="connsiteY13" fmla="*/ 1580640 h 1728216"/>
              <a:gd name="connsiteX14" fmla="*/ 266151 w 1728216"/>
              <a:gd name="connsiteY14" fmla="*/ 1485900 h 1728216"/>
              <a:gd name="connsiteX15" fmla="*/ 242969 w 1728216"/>
              <a:gd name="connsiteY15" fmla="*/ 1485900 h 1728216"/>
              <a:gd name="connsiteX16" fmla="*/ 242969 w 1728216"/>
              <a:gd name="connsiteY16" fmla="*/ 1462857 h 1728216"/>
              <a:gd name="connsiteX17" fmla="*/ 147576 w 1728216"/>
              <a:gd name="connsiteY17" fmla="*/ 1347239 h 1728216"/>
              <a:gd name="connsiteX18" fmla="*/ 0 w 1728216"/>
              <a:gd name="connsiteY18" fmla="*/ 864108 h 1728216"/>
              <a:gd name="connsiteX19" fmla="*/ 147576 w 1728216"/>
              <a:gd name="connsiteY19" fmla="*/ 380977 h 1728216"/>
              <a:gd name="connsiteX20" fmla="*/ 242969 w 1728216"/>
              <a:gd name="connsiteY20" fmla="*/ 265360 h 1728216"/>
              <a:gd name="connsiteX21" fmla="*/ 242969 w 1728216"/>
              <a:gd name="connsiteY21" fmla="*/ 242316 h 1728216"/>
              <a:gd name="connsiteX22" fmla="*/ 266151 w 1728216"/>
              <a:gd name="connsiteY22" fmla="*/ 242316 h 1728216"/>
              <a:gd name="connsiteX23" fmla="*/ 380977 w 1728216"/>
              <a:gd name="connsiteY23" fmla="*/ 147576 h 1728216"/>
              <a:gd name="connsiteX24" fmla="*/ 864108 w 1728216"/>
              <a:gd name="connsiteY24" fmla="*/ 0 h 17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28216" h="1728216">
                <a:moveTo>
                  <a:pt x="864108" y="0"/>
                </a:moveTo>
                <a:cubicBezTo>
                  <a:pt x="1043071" y="0"/>
                  <a:pt x="1209327" y="54404"/>
                  <a:pt x="1347239" y="147576"/>
                </a:cubicBezTo>
                <a:lnTo>
                  <a:pt x="1462065" y="242316"/>
                </a:lnTo>
                <a:lnTo>
                  <a:pt x="1486553" y="242316"/>
                </a:lnTo>
                <a:lnTo>
                  <a:pt x="1486553" y="266943"/>
                </a:lnTo>
                <a:lnTo>
                  <a:pt x="1580640" y="380977"/>
                </a:lnTo>
                <a:cubicBezTo>
                  <a:pt x="1673812" y="518890"/>
                  <a:pt x="1728216" y="685145"/>
                  <a:pt x="1728216" y="864108"/>
                </a:cubicBezTo>
                <a:cubicBezTo>
                  <a:pt x="1728216" y="1043071"/>
                  <a:pt x="1673812" y="1209327"/>
                  <a:pt x="1580640" y="1347239"/>
                </a:cubicBezTo>
                <a:lnTo>
                  <a:pt x="1486553" y="1461274"/>
                </a:lnTo>
                <a:lnTo>
                  <a:pt x="1486553" y="1485900"/>
                </a:lnTo>
                <a:lnTo>
                  <a:pt x="1462065" y="1485900"/>
                </a:lnTo>
                <a:lnTo>
                  <a:pt x="1347239" y="1580640"/>
                </a:lnTo>
                <a:cubicBezTo>
                  <a:pt x="1209327" y="1673812"/>
                  <a:pt x="1043071" y="1728216"/>
                  <a:pt x="864108" y="1728216"/>
                </a:cubicBezTo>
                <a:cubicBezTo>
                  <a:pt x="685145" y="1728216"/>
                  <a:pt x="518890" y="1673812"/>
                  <a:pt x="380977" y="1580640"/>
                </a:cubicBezTo>
                <a:lnTo>
                  <a:pt x="266151" y="1485900"/>
                </a:lnTo>
                <a:lnTo>
                  <a:pt x="242969" y="1485900"/>
                </a:lnTo>
                <a:lnTo>
                  <a:pt x="242969" y="1462857"/>
                </a:lnTo>
                <a:lnTo>
                  <a:pt x="147576" y="1347239"/>
                </a:lnTo>
                <a:cubicBezTo>
                  <a:pt x="54404" y="1209327"/>
                  <a:pt x="0" y="1043071"/>
                  <a:pt x="0" y="864108"/>
                </a:cubicBezTo>
                <a:cubicBezTo>
                  <a:pt x="0" y="685145"/>
                  <a:pt x="54404" y="518890"/>
                  <a:pt x="147576" y="380977"/>
                </a:cubicBezTo>
                <a:lnTo>
                  <a:pt x="242969" y="265360"/>
                </a:lnTo>
                <a:lnTo>
                  <a:pt x="242969" y="242316"/>
                </a:lnTo>
                <a:lnTo>
                  <a:pt x="266151" y="242316"/>
                </a:lnTo>
                <a:lnTo>
                  <a:pt x="380977" y="147576"/>
                </a:lnTo>
                <a:cubicBezTo>
                  <a:pt x="518890" y="54404"/>
                  <a:pt x="685145" y="0"/>
                  <a:pt x="864108" y="0"/>
                </a:cubicBezTo>
                <a:close/>
              </a:path>
            </a:pathLst>
          </a:custGeom>
          <a:ln w="19050">
            <a:solidFill>
              <a:schemeClr val="accent5"/>
            </a:solidFill>
          </a:ln>
        </p:spPr>
        <p:txBody>
          <a:bodyPr wrap="square">
            <a:noAutofit/>
          </a:bodyPr>
          <a:lstStyle>
            <a:lvl1pPr marL="0" indent="0" algn="ctr">
              <a:lnSpc>
                <a:spcPct val="80000"/>
              </a:lnSpc>
              <a:buNone/>
              <a:defRPr sz="1200"/>
            </a:lvl1pPr>
          </a:lstStyle>
          <a:p>
            <a:r>
              <a:rPr lang="en-US" dirty="0"/>
              <a:t>Click to add picture</a:t>
            </a:r>
          </a:p>
        </p:txBody>
      </p:sp>
      <p:sp>
        <p:nvSpPr>
          <p:cNvPr id="5" name="Text Placeholder 4"/>
          <p:cNvSpPr>
            <a:spLocks noGrp="1"/>
          </p:cNvSpPr>
          <p:nvPr>
            <p:ph type="body" sz="quarter" idx="3" hasCustomPrompt="1"/>
          </p:nvPr>
        </p:nvSpPr>
        <p:spPr>
          <a:xfrm>
            <a:off x="4104238" y="4363832"/>
            <a:ext cx="3298553" cy="425202"/>
          </a:xfrm>
        </p:spPr>
        <p:txBody>
          <a:bodyPr anchor="t" anchorCtr="0">
            <a:noAutofit/>
          </a:bodyPr>
          <a:lstStyle>
            <a:lvl1pPr marL="0" indent="0" algn="l">
              <a:buNone/>
              <a:defRPr sz="20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19" name="Text Placeholder 3"/>
          <p:cNvSpPr>
            <a:spLocks noGrp="1"/>
          </p:cNvSpPr>
          <p:nvPr>
            <p:ph type="body" sz="half" idx="16" hasCustomPrompt="1"/>
          </p:nvPr>
        </p:nvSpPr>
        <p:spPr>
          <a:xfrm>
            <a:off x="4098310" y="4898573"/>
            <a:ext cx="3310409" cy="1306286"/>
          </a:xfrm>
        </p:spPr>
        <p:txBody>
          <a:bodyPr anchor="t" anchorCtr="0">
            <a:noAutofit/>
          </a:bodyPr>
          <a:lstStyle>
            <a:lvl1pPr marL="0" indent="0" algn="l">
              <a:lnSpc>
                <a:spcPts val="1600"/>
              </a:lnSpc>
              <a:buNone/>
              <a:defRPr sz="12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6" name="Picture Placeholder 5">
            <a:extLst>
              <a:ext uri="{FF2B5EF4-FFF2-40B4-BE49-F238E27FC236}">
                <a16:creationId xmlns:a16="http://schemas.microsoft.com/office/drawing/2014/main" id="{516C2ABF-953A-BA79-3676-118BB4D76C3F}"/>
              </a:ext>
            </a:extLst>
          </p:cNvPr>
          <p:cNvSpPr>
            <a:spLocks noGrp="1"/>
          </p:cNvSpPr>
          <p:nvPr>
            <p:ph type="pic" sz="quarter" idx="24" hasCustomPrompt="1"/>
          </p:nvPr>
        </p:nvSpPr>
        <p:spPr>
          <a:xfrm>
            <a:off x="7537740" y="2243126"/>
            <a:ext cx="1728216" cy="1728216"/>
          </a:xfrm>
          <a:custGeom>
            <a:avLst/>
            <a:gdLst>
              <a:gd name="connsiteX0" fmla="*/ 864108 w 1728216"/>
              <a:gd name="connsiteY0" fmla="*/ 0 h 1728216"/>
              <a:gd name="connsiteX1" fmla="*/ 1347239 w 1728216"/>
              <a:gd name="connsiteY1" fmla="*/ 147576 h 1728216"/>
              <a:gd name="connsiteX2" fmla="*/ 1463393 w 1728216"/>
              <a:gd name="connsiteY2" fmla="*/ 243412 h 1728216"/>
              <a:gd name="connsiteX3" fmla="*/ 1487206 w 1728216"/>
              <a:gd name="connsiteY3" fmla="*/ 243412 h 1728216"/>
              <a:gd name="connsiteX4" fmla="*/ 1487206 w 1728216"/>
              <a:gd name="connsiteY4" fmla="*/ 267734 h 1728216"/>
              <a:gd name="connsiteX5" fmla="*/ 1580640 w 1728216"/>
              <a:gd name="connsiteY5" fmla="*/ 380977 h 1728216"/>
              <a:gd name="connsiteX6" fmla="*/ 1728216 w 1728216"/>
              <a:gd name="connsiteY6" fmla="*/ 864108 h 1728216"/>
              <a:gd name="connsiteX7" fmla="*/ 1580640 w 1728216"/>
              <a:gd name="connsiteY7" fmla="*/ 1347239 h 1728216"/>
              <a:gd name="connsiteX8" fmla="*/ 1487206 w 1728216"/>
              <a:gd name="connsiteY8" fmla="*/ 1460482 h 1728216"/>
              <a:gd name="connsiteX9" fmla="*/ 1487206 w 1728216"/>
              <a:gd name="connsiteY9" fmla="*/ 1486996 h 1728216"/>
              <a:gd name="connsiteX10" fmla="*/ 1460737 w 1728216"/>
              <a:gd name="connsiteY10" fmla="*/ 1486996 h 1728216"/>
              <a:gd name="connsiteX11" fmla="*/ 1347239 w 1728216"/>
              <a:gd name="connsiteY11" fmla="*/ 1580640 h 1728216"/>
              <a:gd name="connsiteX12" fmla="*/ 864108 w 1728216"/>
              <a:gd name="connsiteY12" fmla="*/ 1728216 h 1728216"/>
              <a:gd name="connsiteX13" fmla="*/ 380977 w 1728216"/>
              <a:gd name="connsiteY13" fmla="*/ 1580640 h 1728216"/>
              <a:gd name="connsiteX14" fmla="*/ 267480 w 1728216"/>
              <a:gd name="connsiteY14" fmla="*/ 1486996 h 1728216"/>
              <a:gd name="connsiteX15" fmla="*/ 243622 w 1728216"/>
              <a:gd name="connsiteY15" fmla="*/ 1486996 h 1728216"/>
              <a:gd name="connsiteX16" fmla="*/ 243622 w 1728216"/>
              <a:gd name="connsiteY16" fmla="*/ 1463648 h 1728216"/>
              <a:gd name="connsiteX17" fmla="*/ 147576 w 1728216"/>
              <a:gd name="connsiteY17" fmla="*/ 1347239 h 1728216"/>
              <a:gd name="connsiteX18" fmla="*/ 0 w 1728216"/>
              <a:gd name="connsiteY18" fmla="*/ 864108 h 1728216"/>
              <a:gd name="connsiteX19" fmla="*/ 147576 w 1728216"/>
              <a:gd name="connsiteY19" fmla="*/ 380977 h 1728216"/>
              <a:gd name="connsiteX20" fmla="*/ 243622 w 1728216"/>
              <a:gd name="connsiteY20" fmla="*/ 264568 h 1728216"/>
              <a:gd name="connsiteX21" fmla="*/ 243622 w 1728216"/>
              <a:gd name="connsiteY21" fmla="*/ 243412 h 1728216"/>
              <a:gd name="connsiteX22" fmla="*/ 264823 w 1728216"/>
              <a:gd name="connsiteY22" fmla="*/ 243412 h 1728216"/>
              <a:gd name="connsiteX23" fmla="*/ 380977 w 1728216"/>
              <a:gd name="connsiteY23" fmla="*/ 147576 h 1728216"/>
              <a:gd name="connsiteX24" fmla="*/ 864108 w 1728216"/>
              <a:gd name="connsiteY24" fmla="*/ 0 h 17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28216" h="1728216">
                <a:moveTo>
                  <a:pt x="864108" y="0"/>
                </a:moveTo>
                <a:cubicBezTo>
                  <a:pt x="1043071" y="0"/>
                  <a:pt x="1209327" y="54404"/>
                  <a:pt x="1347239" y="147576"/>
                </a:cubicBezTo>
                <a:lnTo>
                  <a:pt x="1463393" y="243412"/>
                </a:lnTo>
                <a:lnTo>
                  <a:pt x="1487206" y="243412"/>
                </a:lnTo>
                <a:lnTo>
                  <a:pt x="1487206" y="267734"/>
                </a:lnTo>
                <a:lnTo>
                  <a:pt x="1580640" y="380977"/>
                </a:lnTo>
                <a:cubicBezTo>
                  <a:pt x="1673812" y="518890"/>
                  <a:pt x="1728216" y="685145"/>
                  <a:pt x="1728216" y="864108"/>
                </a:cubicBezTo>
                <a:cubicBezTo>
                  <a:pt x="1728216" y="1043071"/>
                  <a:pt x="1673812" y="1209327"/>
                  <a:pt x="1580640" y="1347239"/>
                </a:cubicBezTo>
                <a:lnTo>
                  <a:pt x="1487206" y="1460482"/>
                </a:lnTo>
                <a:lnTo>
                  <a:pt x="1487206" y="1486996"/>
                </a:lnTo>
                <a:lnTo>
                  <a:pt x="1460737" y="1486996"/>
                </a:lnTo>
                <a:lnTo>
                  <a:pt x="1347239" y="1580640"/>
                </a:lnTo>
                <a:cubicBezTo>
                  <a:pt x="1209327" y="1673812"/>
                  <a:pt x="1043071" y="1728216"/>
                  <a:pt x="864108" y="1728216"/>
                </a:cubicBezTo>
                <a:cubicBezTo>
                  <a:pt x="685146" y="1728216"/>
                  <a:pt x="518890" y="1673812"/>
                  <a:pt x="380977" y="1580640"/>
                </a:cubicBezTo>
                <a:lnTo>
                  <a:pt x="267480" y="1486996"/>
                </a:lnTo>
                <a:lnTo>
                  <a:pt x="243622" y="1486996"/>
                </a:lnTo>
                <a:lnTo>
                  <a:pt x="243622" y="1463648"/>
                </a:lnTo>
                <a:lnTo>
                  <a:pt x="147576" y="1347239"/>
                </a:lnTo>
                <a:cubicBezTo>
                  <a:pt x="54404" y="1209327"/>
                  <a:pt x="0" y="1043071"/>
                  <a:pt x="0" y="864108"/>
                </a:cubicBezTo>
                <a:cubicBezTo>
                  <a:pt x="0" y="685145"/>
                  <a:pt x="54404" y="518890"/>
                  <a:pt x="147576" y="380977"/>
                </a:cubicBezTo>
                <a:lnTo>
                  <a:pt x="243622" y="264568"/>
                </a:lnTo>
                <a:lnTo>
                  <a:pt x="243622" y="243412"/>
                </a:lnTo>
                <a:lnTo>
                  <a:pt x="264823" y="243412"/>
                </a:lnTo>
                <a:lnTo>
                  <a:pt x="380977" y="147576"/>
                </a:lnTo>
                <a:cubicBezTo>
                  <a:pt x="518890" y="54404"/>
                  <a:pt x="685146" y="0"/>
                  <a:pt x="864108" y="0"/>
                </a:cubicBezTo>
                <a:close/>
              </a:path>
            </a:pathLst>
          </a:custGeom>
          <a:ln w="19050">
            <a:solidFill>
              <a:schemeClr val="accent5"/>
            </a:solidFill>
          </a:ln>
        </p:spPr>
        <p:txBody>
          <a:bodyPr wrap="square">
            <a:noAutofit/>
          </a:bodyPr>
          <a:lstStyle>
            <a:lvl1pPr marL="0" indent="0" algn="ctr">
              <a:lnSpc>
                <a:spcPct val="80000"/>
              </a:lnSpc>
              <a:buNone/>
              <a:defRPr sz="1200"/>
            </a:lvl1pPr>
          </a:lstStyle>
          <a:p>
            <a:r>
              <a:rPr lang="en-US" dirty="0"/>
              <a:t>Click to add picture</a:t>
            </a:r>
          </a:p>
        </p:txBody>
      </p:sp>
      <p:sp>
        <p:nvSpPr>
          <p:cNvPr id="14" name="Text Placeholder 4"/>
          <p:cNvSpPr>
            <a:spLocks noGrp="1"/>
          </p:cNvSpPr>
          <p:nvPr>
            <p:ph type="body" sz="quarter" idx="13" hasCustomPrompt="1"/>
          </p:nvPr>
        </p:nvSpPr>
        <p:spPr>
          <a:xfrm>
            <a:off x="7550430" y="4363832"/>
            <a:ext cx="3293916" cy="425202"/>
          </a:xfrm>
        </p:spPr>
        <p:txBody>
          <a:bodyPr anchor="t" anchorCtr="0">
            <a:noAutofit/>
          </a:bodyPr>
          <a:lstStyle>
            <a:lvl1pPr marL="0" indent="0" algn="l">
              <a:buNone/>
              <a:defRPr sz="20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0" name="Text Placeholder 3"/>
          <p:cNvSpPr>
            <a:spLocks noGrp="1"/>
          </p:cNvSpPr>
          <p:nvPr>
            <p:ph type="body" sz="half" idx="17" hasCustomPrompt="1"/>
          </p:nvPr>
        </p:nvSpPr>
        <p:spPr>
          <a:xfrm>
            <a:off x="7550430" y="4898573"/>
            <a:ext cx="3293916" cy="1306286"/>
          </a:xfrm>
        </p:spPr>
        <p:txBody>
          <a:bodyPr anchor="t" anchorCtr="0">
            <a:noAutofit/>
          </a:bodyPr>
          <a:lstStyle>
            <a:lvl1pPr marL="0" indent="0" algn="l">
              <a:lnSpc>
                <a:spcPts val="1600"/>
              </a:lnSpc>
              <a:buNone/>
              <a:defRPr sz="12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8" name="Slide Number Placeholder 5">
            <a:extLst>
              <a:ext uri="{FF2B5EF4-FFF2-40B4-BE49-F238E27FC236}">
                <a16:creationId xmlns:a16="http://schemas.microsoft.com/office/drawing/2014/main" id="{E933DD14-33D6-F935-493C-895530A7A1D4}"/>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7" name="Footer Placeholder 4">
            <a:extLst>
              <a:ext uri="{FF2B5EF4-FFF2-40B4-BE49-F238E27FC236}">
                <a16:creationId xmlns:a16="http://schemas.microsoft.com/office/drawing/2014/main" id="{57B55A25-0360-115C-1048-D6BCEA9316A3}"/>
              </a:ext>
            </a:extLst>
          </p:cNvPr>
          <p:cNvSpPr>
            <a:spLocks noGrp="1"/>
          </p:cNvSpPr>
          <p:nvPr>
            <p:ph type="ftr" sz="quarter" idx="21"/>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11" name="Date Placeholder 3">
            <a:extLst>
              <a:ext uri="{FF2B5EF4-FFF2-40B4-BE49-F238E27FC236}">
                <a16:creationId xmlns:a16="http://schemas.microsoft.com/office/drawing/2014/main" id="{38D15C0F-30EB-C774-8BE7-D4509B37472C}"/>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BD16C0A-D150-E13B-8DC5-579BE09EA3E2}"/>
              </a:ext>
            </a:extLst>
          </p:cNvPr>
          <p:cNvSpPr>
            <a:spLocks noGrp="1"/>
          </p:cNvSpPr>
          <p:nvPr>
            <p:ph type="title" hasCustomPrompt="1"/>
          </p:nvPr>
        </p:nvSpPr>
        <p:spPr>
          <a:xfrm>
            <a:off x="654392" y="1063416"/>
            <a:ext cx="4924376" cy="2175083"/>
          </a:xfrm>
          <a:prstGeom prst="rect">
            <a:avLst/>
          </a:prstGeom>
        </p:spPr>
        <p:txBody>
          <a:bodyPr anchor="b" anchorCtr="0"/>
          <a:lstStyle>
            <a:lvl1pPr algn="l">
              <a:defRPr sz="4200" b="0" cap="all" baseline="0">
                <a:solidFill>
                  <a:schemeClr val="bg1">
                    <a:lumMod val="75000"/>
                    <a:lumOff val="25000"/>
                  </a:schemeClr>
                </a:solidFill>
              </a:defRPr>
            </a:lvl1pPr>
          </a:lstStyle>
          <a:p>
            <a:r>
              <a:rPr lang="en-US" dirty="0"/>
              <a:t>Click to add title</a:t>
            </a:r>
          </a:p>
        </p:txBody>
      </p:sp>
      <p:sp>
        <p:nvSpPr>
          <p:cNvPr id="5" name="Text Placeholder 3">
            <a:extLst>
              <a:ext uri="{FF2B5EF4-FFF2-40B4-BE49-F238E27FC236}">
                <a16:creationId xmlns:a16="http://schemas.microsoft.com/office/drawing/2014/main" id="{F083CB5E-8EB5-72E4-9C0E-69F0547C6C14}"/>
              </a:ext>
            </a:extLst>
          </p:cNvPr>
          <p:cNvSpPr>
            <a:spLocks noGrp="1"/>
          </p:cNvSpPr>
          <p:nvPr>
            <p:ph type="body" sz="half" idx="2"/>
          </p:nvPr>
        </p:nvSpPr>
        <p:spPr>
          <a:xfrm>
            <a:off x="654392" y="3429000"/>
            <a:ext cx="4924375" cy="2300600"/>
          </a:xfrm>
        </p:spPr>
        <p:txBody>
          <a:bodyPr anchor="t" anchorCtr="0">
            <a:normAutofit/>
          </a:bodyPr>
          <a:lstStyle>
            <a:lvl1pPr marL="0" indent="0">
              <a:lnSpc>
                <a:spcPct val="100000"/>
              </a:lnSpc>
              <a:spcAft>
                <a:spcPts val="600"/>
              </a:spcAft>
              <a:buClr>
                <a:schemeClr val="tx1"/>
              </a:buClr>
              <a:buFont typeface="Arial" panose="020B0604020202020204" pitchFamily="34" charset="0"/>
              <a:buNone/>
              <a:defRPr lang="en-US" sz="1400" b="0" i="0" kern="1200" cap="none" baseline="0" dirty="0" smtClean="0">
                <a:solidFill>
                  <a:schemeClr val="bg1">
                    <a:lumMod val="75000"/>
                    <a:lumOff val="25000"/>
                  </a:schemeClr>
                </a:solidFill>
                <a:latin typeface="+mn-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Content Placeholder 2">
            <a:extLst>
              <a:ext uri="{FF2B5EF4-FFF2-40B4-BE49-F238E27FC236}">
                <a16:creationId xmlns:a16="http://schemas.microsoft.com/office/drawing/2014/main" id="{267D71DA-4BEB-8C00-5F6C-9D569AC79CF7}"/>
              </a:ext>
            </a:extLst>
          </p:cNvPr>
          <p:cNvSpPr>
            <a:spLocks noGrp="1"/>
          </p:cNvSpPr>
          <p:nvPr>
            <p:ph idx="1"/>
          </p:nvPr>
        </p:nvSpPr>
        <p:spPr>
          <a:xfrm>
            <a:off x="5905499" y="1063416"/>
            <a:ext cx="4438649" cy="4675705"/>
          </a:xfrm>
          <a:ln w="19050">
            <a:solidFill>
              <a:schemeClr val="accent5"/>
            </a:solidFill>
          </a:ln>
        </p:spPr>
        <p:txBody>
          <a:bodyPr anchor="t" anchorCtr="0">
            <a:normAutofit/>
          </a:bodyPr>
          <a:lstStyle>
            <a:lvl1pPr>
              <a:defRPr sz="2000">
                <a:solidFill>
                  <a:schemeClr val="bg1">
                    <a:lumMod val="75000"/>
                    <a:lumOff val="25000"/>
                  </a:schemeClr>
                </a:solidFill>
              </a:defRPr>
            </a:lvl1pPr>
            <a:lvl2pPr>
              <a:defRPr sz="1800">
                <a:solidFill>
                  <a:schemeClr val="bg1">
                    <a:lumMod val="75000"/>
                    <a:lumOff val="25000"/>
                  </a:schemeClr>
                </a:solidFill>
              </a:defRPr>
            </a:lvl2pPr>
            <a:lvl3pPr>
              <a:defRPr sz="1600">
                <a:solidFill>
                  <a:schemeClr val="bg1">
                    <a:lumMod val="75000"/>
                    <a:lumOff val="25000"/>
                  </a:schemeClr>
                </a:solidFill>
              </a:defRPr>
            </a:lvl3pPr>
            <a:lvl4pPr>
              <a:defRPr sz="1400">
                <a:solidFill>
                  <a:schemeClr val="bg1">
                    <a:lumMod val="75000"/>
                    <a:lumOff val="25000"/>
                  </a:schemeClr>
                </a:solidFill>
              </a:defRPr>
            </a:lvl4pPr>
            <a:lvl5pPr>
              <a:defRPr sz="1400">
                <a:solidFill>
                  <a:schemeClr val="bg1">
                    <a:lumMod val="75000"/>
                    <a:lumOff val="25000"/>
                  </a:schemeClr>
                </a:solidFill>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5">
            <a:extLst>
              <a:ext uri="{FF2B5EF4-FFF2-40B4-BE49-F238E27FC236}">
                <a16:creationId xmlns:a16="http://schemas.microsoft.com/office/drawing/2014/main" id="{F8699564-CACA-76F2-01D1-D84D99A683E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8" name="Footer Placeholder 4">
            <a:extLst>
              <a:ext uri="{FF2B5EF4-FFF2-40B4-BE49-F238E27FC236}">
                <a16:creationId xmlns:a16="http://schemas.microsoft.com/office/drawing/2014/main" id="{1673D4B2-097C-59E3-6147-FE4D8D2AFF61}"/>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7" name="Date Placeholder 3">
            <a:extLst>
              <a:ext uri="{FF2B5EF4-FFF2-40B4-BE49-F238E27FC236}">
                <a16:creationId xmlns:a16="http://schemas.microsoft.com/office/drawing/2014/main" id="{05EC6D53-735A-DEAF-2F4D-0182C5CDD794}"/>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6C0432-AB73-AA88-57B0-8183B79A1B62}"/>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53BB2E6-8680-25AF-AD99-6F04DB634A95}"/>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pic>
        <p:nvPicPr>
          <p:cNvPr id="4" name="Graphic 3">
            <a:extLst>
              <a:ext uri="{FF2B5EF4-FFF2-40B4-BE49-F238E27FC236}">
                <a16:creationId xmlns:a16="http://schemas.microsoft.com/office/drawing/2014/main" id="{3043EC43-BFF6-2EB5-A4CF-33F63595B2E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21483" y="4079829"/>
            <a:ext cx="2011680" cy="2019884"/>
          </a:xfrm>
          <a:prstGeom prst="rect">
            <a:avLst/>
          </a:prstGeom>
        </p:spPr>
      </p:pic>
      <p:pic>
        <p:nvPicPr>
          <p:cNvPr id="5" name="Graphic 4">
            <a:extLst>
              <a:ext uri="{FF2B5EF4-FFF2-40B4-BE49-F238E27FC236}">
                <a16:creationId xmlns:a16="http://schemas.microsoft.com/office/drawing/2014/main" id="{4E2581CF-1E81-50D1-A0B5-11A8B20B5036}"/>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r="9429" b="-613"/>
          <a:stretch/>
        </p:blipFill>
        <p:spPr>
          <a:xfrm rot="10800000">
            <a:off x="-2" y="477352"/>
            <a:ext cx="5247481" cy="5852160"/>
          </a:xfrm>
          <a:custGeom>
            <a:avLst/>
            <a:gdLst>
              <a:gd name="connsiteX0" fmla="*/ 5247481 w 5247481"/>
              <a:gd name="connsiteY0" fmla="*/ 5852160 h 5852160"/>
              <a:gd name="connsiteX1" fmla="*/ 0 w 5247481"/>
              <a:gd name="connsiteY1" fmla="*/ 5852160 h 5852160"/>
              <a:gd name="connsiteX2" fmla="*/ 0 w 5247481"/>
              <a:gd name="connsiteY2" fmla="*/ 0 h 5852160"/>
              <a:gd name="connsiteX3" fmla="*/ 5247481 w 5247481"/>
              <a:gd name="connsiteY3" fmla="*/ 0 h 5852160"/>
            </a:gdLst>
            <a:ahLst/>
            <a:cxnLst>
              <a:cxn ang="0">
                <a:pos x="connsiteX0" y="connsiteY0"/>
              </a:cxn>
              <a:cxn ang="0">
                <a:pos x="connsiteX1" y="connsiteY1"/>
              </a:cxn>
              <a:cxn ang="0">
                <a:pos x="connsiteX2" y="connsiteY2"/>
              </a:cxn>
              <a:cxn ang="0">
                <a:pos x="connsiteX3" y="connsiteY3"/>
              </a:cxn>
            </a:cxnLst>
            <a:rect l="l" t="t" r="r" b="b"/>
            <a:pathLst>
              <a:path w="5247481" h="5852160">
                <a:moveTo>
                  <a:pt x="5247481" y="5852160"/>
                </a:moveTo>
                <a:lnTo>
                  <a:pt x="0" y="5852160"/>
                </a:lnTo>
                <a:lnTo>
                  <a:pt x="0" y="0"/>
                </a:lnTo>
                <a:lnTo>
                  <a:pt x="5247481" y="0"/>
                </a:lnTo>
                <a:close/>
              </a:path>
            </a:pathLst>
          </a:custGeom>
        </p:spPr>
      </p:pic>
      <p:sp>
        <p:nvSpPr>
          <p:cNvPr id="15" name="Title 1">
            <a:extLst>
              <a:ext uri="{FF2B5EF4-FFF2-40B4-BE49-F238E27FC236}">
                <a16:creationId xmlns:a16="http://schemas.microsoft.com/office/drawing/2014/main" id="{9B9DA595-C83D-742C-5258-EA4215FD4628}"/>
              </a:ext>
            </a:extLst>
          </p:cNvPr>
          <p:cNvSpPr>
            <a:spLocks noGrp="1"/>
          </p:cNvSpPr>
          <p:nvPr>
            <p:ph type="ctrTitle" hasCustomPrompt="1"/>
          </p:nvPr>
        </p:nvSpPr>
        <p:spPr>
          <a:xfrm>
            <a:off x="6468497" y="477352"/>
            <a:ext cx="4364602" cy="3770799"/>
          </a:xfrm>
          <a:prstGeom prst="rect">
            <a:avLst/>
          </a:prstGeom>
        </p:spPr>
        <p:txBody>
          <a:bodyPr vert="horz" lIns="0" tIns="45720" rIns="91440" bIns="45720" rtlCol="0" anchor="b" anchorCtr="0">
            <a:normAutofit/>
          </a:bodyPr>
          <a:lstStyle>
            <a:lvl1pPr>
              <a:defRPr lang="en-US" sz="8800" cap="all" baseline="0" dirty="0">
                <a:solidFill>
                  <a:schemeClr val="bg1">
                    <a:lumMod val="75000"/>
                    <a:lumOff val="25000"/>
                  </a:schemeClr>
                </a:solidFill>
              </a:defRPr>
            </a:lvl1pPr>
          </a:lstStyle>
          <a:p>
            <a:pPr lvl="0"/>
            <a:r>
              <a:rPr lang="en-US" dirty="0"/>
              <a:t>add title</a:t>
            </a:r>
          </a:p>
        </p:txBody>
      </p:sp>
      <p:sp>
        <p:nvSpPr>
          <p:cNvPr id="19" name="Subtitle 2">
            <a:extLst>
              <a:ext uri="{FF2B5EF4-FFF2-40B4-BE49-F238E27FC236}">
                <a16:creationId xmlns:a16="http://schemas.microsoft.com/office/drawing/2014/main" id="{9F9E9671-EF9A-744A-ACDF-3AA17A32AE61}"/>
              </a:ext>
            </a:extLst>
          </p:cNvPr>
          <p:cNvSpPr>
            <a:spLocks noGrp="1"/>
          </p:cNvSpPr>
          <p:nvPr>
            <p:ph type="subTitle" idx="1" hasCustomPrompt="1"/>
          </p:nvPr>
        </p:nvSpPr>
        <p:spPr>
          <a:xfrm>
            <a:off x="6468498" y="4340506"/>
            <a:ext cx="4364600" cy="1423686"/>
          </a:xfrm>
        </p:spPr>
        <p:txBody>
          <a:bodyPr lIns="0" anchor="t" anchorCtr="0"/>
          <a:lstStyle>
            <a:lvl1pPr marL="0" indent="0" algn="l">
              <a:lnSpc>
                <a:spcPct val="150000"/>
              </a:lnSpc>
              <a:buNone/>
              <a:defRPr cap="all">
                <a:solidFill>
                  <a:schemeClr val="bg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subtitle</a:t>
            </a:r>
          </a:p>
        </p:txBody>
      </p:sp>
    </p:spTree>
    <p:extLst>
      <p:ext uri="{BB962C8B-B14F-4D97-AF65-F5344CB8AC3E}">
        <p14:creationId xmlns:p14="http://schemas.microsoft.com/office/powerpoint/2010/main" val="177151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54392" y="1063416"/>
            <a:ext cx="4924376" cy="2175083"/>
          </a:xfrm>
          <a:prstGeom prst="rect">
            <a:avLst/>
          </a:prstGeom>
        </p:spPr>
        <p:txBody>
          <a:bodyPr anchor="b" anchorCtr="0"/>
          <a:lstStyle>
            <a:lvl1pPr algn="l">
              <a:defRPr sz="4200" b="0" cap="all" baseline="0">
                <a:solidFill>
                  <a:schemeClr val="bg1">
                    <a:lumMod val="75000"/>
                    <a:lumOff val="25000"/>
                  </a:schemeClr>
                </a:solidFill>
              </a:defRPr>
            </a:lvl1pPr>
          </a:lstStyle>
          <a:p>
            <a:r>
              <a:rPr lang="en-US" dirty="0"/>
              <a:t>Click to add title</a:t>
            </a:r>
          </a:p>
        </p:txBody>
      </p:sp>
      <p:sp>
        <p:nvSpPr>
          <p:cNvPr id="4" name="Text Placeholder 3"/>
          <p:cNvSpPr>
            <a:spLocks noGrp="1"/>
          </p:cNvSpPr>
          <p:nvPr>
            <p:ph type="body" sz="half" idx="2"/>
          </p:nvPr>
        </p:nvSpPr>
        <p:spPr>
          <a:xfrm>
            <a:off x="654392" y="3429000"/>
            <a:ext cx="4924375" cy="2300600"/>
          </a:xfrm>
        </p:spPr>
        <p:txBody>
          <a:bodyPr anchor="t" anchorCtr="0">
            <a:normAutofit/>
          </a:bodyPr>
          <a:lstStyle>
            <a:lvl1pPr marL="0" indent="0">
              <a:lnSpc>
                <a:spcPct val="100000"/>
              </a:lnSpc>
              <a:spcAft>
                <a:spcPts val="600"/>
              </a:spcAft>
              <a:buClr>
                <a:schemeClr val="tx1"/>
              </a:buClr>
              <a:buFont typeface="Arial" panose="020B0604020202020204" pitchFamily="34" charset="0"/>
              <a:buNone/>
              <a:defRPr sz="2000" cap="all" baseline="0">
                <a:solidFill>
                  <a:schemeClr val="bg1">
                    <a:lumMod val="75000"/>
                    <a:lumOff val="25000"/>
                  </a:schemeClr>
                </a:solidFill>
                <a:latin typeface="+mj-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5905499" y="1063416"/>
            <a:ext cx="4438649" cy="4675705"/>
          </a:xfrm>
          <a:ln w="19050">
            <a:solidFill>
              <a:schemeClr val="accent5"/>
            </a:solidFill>
          </a:ln>
        </p:spPr>
        <p:txBody>
          <a:bodyPr anchor="t" anchorCtr="0">
            <a:normAutofit/>
          </a:bodyPr>
          <a:lstStyle>
            <a:lvl1pPr>
              <a:defRPr sz="2000">
                <a:solidFill>
                  <a:schemeClr val="bg1">
                    <a:lumMod val="75000"/>
                    <a:lumOff val="25000"/>
                  </a:schemeClr>
                </a:solidFill>
              </a:defRPr>
            </a:lvl1pPr>
            <a:lvl2pPr>
              <a:defRPr sz="1800">
                <a:solidFill>
                  <a:schemeClr val="bg1">
                    <a:lumMod val="75000"/>
                    <a:lumOff val="25000"/>
                  </a:schemeClr>
                </a:solidFill>
              </a:defRPr>
            </a:lvl2pPr>
            <a:lvl3pPr>
              <a:defRPr sz="1600">
                <a:solidFill>
                  <a:schemeClr val="bg1">
                    <a:lumMod val="75000"/>
                    <a:lumOff val="25000"/>
                  </a:schemeClr>
                </a:solidFill>
              </a:defRPr>
            </a:lvl3pPr>
            <a:lvl4pPr>
              <a:defRPr sz="1400">
                <a:solidFill>
                  <a:schemeClr val="bg1">
                    <a:lumMod val="75000"/>
                    <a:lumOff val="25000"/>
                  </a:schemeClr>
                </a:solidFill>
              </a:defRPr>
            </a:lvl4pPr>
            <a:lvl5pPr>
              <a:defRPr sz="1400">
                <a:solidFill>
                  <a:schemeClr val="bg1">
                    <a:lumMod val="75000"/>
                    <a:lumOff val="25000"/>
                  </a:schemeClr>
                </a:solidFill>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8E6962B4-C5C1-2C06-CDBB-3A833613ED19}"/>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1" name="Footer Placeholder 4">
            <a:extLst>
              <a:ext uri="{FF2B5EF4-FFF2-40B4-BE49-F238E27FC236}">
                <a16:creationId xmlns:a16="http://schemas.microsoft.com/office/drawing/2014/main" id="{3CF9188E-74CE-845A-D4DA-5CC140130371}"/>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8" name="Date Placeholder 3">
            <a:extLst>
              <a:ext uri="{FF2B5EF4-FFF2-40B4-BE49-F238E27FC236}">
                <a16:creationId xmlns:a16="http://schemas.microsoft.com/office/drawing/2014/main" id="{B7408351-72CE-E211-B770-45A76F7680C8}"/>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pic>
        <p:nvPicPr>
          <p:cNvPr id="29" name="Graphic 28">
            <a:extLst>
              <a:ext uri="{FF2B5EF4-FFF2-40B4-BE49-F238E27FC236}">
                <a16:creationId xmlns:a16="http://schemas.microsoft.com/office/drawing/2014/main" id="{785DAF93-7C3F-9AD8-0A2C-6F34A5B21868}"/>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931" t="24911"/>
          <a:stretch/>
        </p:blipFill>
        <p:spPr>
          <a:xfrm>
            <a:off x="0" y="0"/>
            <a:ext cx="3754786" cy="3074754"/>
          </a:xfrm>
          <a:prstGeom prst="rect">
            <a:avLst/>
          </a:prstGeom>
        </p:spPr>
      </p:pic>
      <p:pic>
        <p:nvPicPr>
          <p:cNvPr id="34" name="Graphic 33">
            <a:extLst>
              <a:ext uri="{FF2B5EF4-FFF2-40B4-BE49-F238E27FC236}">
                <a16:creationId xmlns:a16="http://schemas.microsoft.com/office/drawing/2014/main" id="{FC214180-4C7A-293A-2450-EF8BB9EE4A33}"/>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t="14863" b="-614"/>
          <a:stretch/>
        </p:blipFill>
        <p:spPr>
          <a:xfrm rot="10800000">
            <a:off x="8039692" y="4776788"/>
            <a:ext cx="2417542" cy="2081212"/>
          </a:xfrm>
          <a:prstGeom prst="rect">
            <a:avLst/>
          </a:prstGeom>
        </p:spPr>
      </p:pic>
      <p:pic>
        <p:nvPicPr>
          <p:cNvPr id="33" name="Graphic 32">
            <a:extLst>
              <a:ext uri="{FF2B5EF4-FFF2-40B4-BE49-F238E27FC236}">
                <a16:creationId xmlns:a16="http://schemas.microsoft.com/office/drawing/2014/main" id="{A814E4CB-544D-7235-3EBA-A8F5F81A8A99}"/>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093622" y="660116"/>
            <a:ext cx="3338384" cy="3315612"/>
          </a:xfrm>
          <a:prstGeom prst="rect">
            <a:avLst/>
          </a:prstGeom>
        </p:spPr>
      </p:pic>
      <p:sp>
        <p:nvSpPr>
          <p:cNvPr id="2" name="Title 1"/>
          <p:cNvSpPr>
            <a:spLocks noGrp="1"/>
          </p:cNvSpPr>
          <p:nvPr>
            <p:ph type="title" hasCustomPrompt="1"/>
          </p:nvPr>
        </p:nvSpPr>
        <p:spPr>
          <a:xfrm>
            <a:off x="1154954" y="2817336"/>
            <a:ext cx="8825660" cy="1653180"/>
          </a:xfrm>
          <a:prstGeom prst="rect">
            <a:avLst/>
          </a:prstGeom>
        </p:spPr>
        <p:txBody>
          <a:bodyPr anchor="b"/>
          <a:lstStyle>
            <a:lvl1pPr algn="l">
              <a:defRPr sz="4000" b="0" cap="all" baseline="0">
                <a:solidFill>
                  <a:schemeClr val="bg1">
                    <a:lumMod val="75000"/>
                    <a:lumOff val="25000"/>
                  </a:schemeClr>
                </a:solidFill>
              </a:defRPr>
            </a:lvl1pPr>
          </a:lstStyle>
          <a:p>
            <a:r>
              <a:rPr lang="en-US" dirty="0"/>
              <a:t>Click to add title</a:t>
            </a:r>
          </a:p>
        </p:txBody>
      </p:sp>
      <p:sp>
        <p:nvSpPr>
          <p:cNvPr id="3" name="Text Placeholder 2"/>
          <p:cNvSpPr>
            <a:spLocks noGrp="1"/>
          </p:cNvSpPr>
          <p:nvPr>
            <p:ph type="body" idx="1"/>
          </p:nvPr>
        </p:nvSpPr>
        <p:spPr>
          <a:xfrm>
            <a:off x="1154955" y="4615918"/>
            <a:ext cx="6650102" cy="1387554"/>
          </a:xfrm>
        </p:spPr>
        <p:txBody>
          <a:bodyPr anchor="t">
            <a:normAutofit/>
          </a:bodyPr>
          <a:lstStyle>
            <a:lvl1pPr marL="0" indent="0" algn="l">
              <a:buNone/>
              <a:defRPr sz="1400" cap="none" baseline="0">
                <a:solidFill>
                  <a:schemeClr val="bg1">
                    <a:lumMod val="75000"/>
                    <a:lumOff val="25000"/>
                  </a:schemeClr>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Date Placeholder 5">
            <a:extLst>
              <a:ext uri="{FF2B5EF4-FFF2-40B4-BE49-F238E27FC236}">
                <a16:creationId xmlns:a16="http://schemas.microsoft.com/office/drawing/2014/main" id="{979E30DF-64E4-A919-EAE5-2C709A07A845}"/>
              </a:ext>
            </a:extLst>
          </p:cNvPr>
          <p:cNvSpPr>
            <a:spLocks noGrp="1"/>
          </p:cNvSpPr>
          <p:nvPr>
            <p:ph type="dt" sz="half" idx="10"/>
          </p:nvPr>
        </p:nvSpPr>
        <p:spPr/>
        <p:txBody>
          <a:bodyPr/>
          <a:lstStyle/>
          <a:p>
            <a:r>
              <a:rPr lang="en-US" dirty="0"/>
              <a:t>10/15/20XX</a:t>
            </a:r>
          </a:p>
        </p:txBody>
      </p:sp>
      <p:sp>
        <p:nvSpPr>
          <p:cNvPr id="7" name="Footer Placeholder 6">
            <a:extLst>
              <a:ext uri="{FF2B5EF4-FFF2-40B4-BE49-F238E27FC236}">
                <a16:creationId xmlns:a16="http://schemas.microsoft.com/office/drawing/2014/main" id="{9EBE5E94-41CF-D0CB-FC54-54B1DAA049AD}"/>
              </a:ext>
            </a:extLst>
          </p:cNvPr>
          <p:cNvSpPr>
            <a:spLocks noGrp="1"/>
          </p:cNvSpPr>
          <p:nvPr>
            <p:ph type="ftr" sz="quarter" idx="11"/>
          </p:nvPr>
        </p:nvSpPr>
        <p:spPr/>
        <p:txBody>
          <a:bodyPr/>
          <a:lstStyle/>
          <a:p>
            <a:r>
              <a:rPr lang="en-US" dirty="0"/>
              <a:t>Add a footer here</a:t>
            </a:r>
          </a:p>
        </p:txBody>
      </p:sp>
      <p:sp>
        <p:nvSpPr>
          <p:cNvPr id="9" name="Slide Number Placeholder 8">
            <a:extLst>
              <a:ext uri="{FF2B5EF4-FFF2-40B4-BE49-F238E27FC236}">
                <a16:creationId xmlns:a16="http://schemas.microsoft.com/office/drawing/2014/main" id="{49981700-FF1D-DFF8-A12D-159CE31370A6}"/>
              </a:ext>
            </a:extLst>
          </p:cNvPr>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Brea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2DC2354-9506-C073-446C-50EC69ECEC3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466F547-552E-191A-FF4C-852AFA8C4908}"/>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pic>
        <p:nvPicPr>
          <p:cNvPr id="5" name="Graphic 4">
            <a:extLst>
              <a:ext uri="{FF2B5EF4-FFF2-40B4-BE49-F238E27FC236}">
                <a16:creationId xmlns:a16="http://schemas.microsoft.com/office/drawing/2014/main" id="{6DA46D4A-003C-1F71-28CA-5FD6F0FADBD4}"/>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t="9700" r="6597" b="-613"/>
          <a:stretch/>
        </p:blipFill>
        <p:spPr>
          <a:xfrm rot="10800000">
            <a:off x="-1" y="1205244"/>
            <a:ext cx="5784902" cy="5652755"/>
          </a:xfrm>
          <a:prstGeom prst="rect">
            <a:avLst/>
          </a:prstGeom>
        </p:spPr>
      </p:pic>
      <p:pic>
        <p:nvPicPr>
          <p:cNvPr id="4" name="Graphic 3">
            <a:extLst>
              <a:ext uri="{FF2B5EF4-FFF2-40B4-BE49-F238E27FC236}">
                <a16:creationId xmlns:a16="http://schemas.microsoft.com/office/drawing/2014/main" id="{F39F835C-23E9-9834-3A3D-2773B61EA1A6}"/>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338862" y="1113179"/>
            <a:ext cx="2532888" cy="2532888"/>
          </a:xfrm>
          <a:prstGeom prst="rect">
            <a:avLst/>
          </a:prstGeom>
        </p:spPr>
      </p:pic>
      <p:sp>
        <p:nvSpPr>
          <p:cNvPr id="2" name="Title 1"/>
          <p:cNvSpPr>
            <a:spLocks noGrp="1"/>
          </p:cNvSpPr>
          <p:nvPr>
            <p:ph type="title" hasCustomPrompt="1"/>
          </p:nvPr>
        </p:nvSpPr>
        <p:spPr>
          <a:xfrm>
            <a:off x="1154956" y="2650604"/>
            <a:ext cx="8825657" cy="2422052"/>
          </a:xfrm>
          <a:prstGeom prst="rect">
            <a:avLst/>
          </a:prstGeom>
        </p:spPr>
        <p:txBody>
          <a:bodyPr anchor="b"/>
          <a:lstStyle>
            <a:lvl1pPr algn="l">
              <a:defRPr sz="6000" b="0" cap="all" baseline="0">
                <a:solidFill>
                  <a:schemeClr val="bg1">
                    <a:lumMod val="75000"/>
                    <a:lumOff val="25000"/>
                  </a:schemeClr>
                </a:solidFill>
              </a:defRPr>
            </a:lvl1pPr>
          </a:lstStyle>
          <a:p>
            <a:r>
              <a:rPr lang="en-US" dirty="0"/>
              <a:t>Click to add title</a:t>
            </a:r>
          </a:p>
        </p:txBody>
      </p:sp>
      <p:sp>
        <p:nvSpPr>
          <p:cNvPr id="3" name="Text Placeholder 2"/>
          <p:cNvSpPr>
            <a:spLocks noGrp="1"/>
          </p:cNvSpPr>
          <p:nvPr>
            <p:ph type="body" idx="1"/>
          </p:nvPr>
        </p:nvSpPr>
        <p:spPr>
          <a:xfrm>
            <a:off x="1154955" y="5273202"/>
            <a:ext cx="8825658" cy="530697"/>
          </a:xfrm>
        </p:spPr>
        <p:txBody>
          <a:bodyPr anchor="ctr"/>
          <a:lstStyle>
            <a:lvl1pPr marL="0" indent="0" algn="l">
              <a:buNone/>
              <a:defRPr sz="2000" cap="all">
                <a:solidFill>
                  <a:schemeClr val="bg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381964"/>
            <a:ext cx="10238392" cy="1180618"/>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5" name="Table Placeholder 3">
            <a:extLst>
              <a:ext uri="{FF2B5EF4-FFF2-40B4-BE49-F238E27FC236}">
                <a16:creationId xmlns:a16="http://schemas.microsoft.com/office/drawing/2014/main" id="{76464E28-B46D-B32E-ACD1-FD1702E9E4A9}"/>
              </a:ext>
            </a:extLst>
          </p:cNvPr>
          <p:cNvSpPr>
            <a:spLocks noGrp="1"/>
          </p:cNvSpPr>
          <p:nvPr>
            <p:ph type="tbl" sz="quarter" idx="15"/>
          </p:nvPr>
        </p:nvSpPr>
        <p:spPr>
          <a:xfrm>
            <a:off x="646113" y="2035175"/>
            <a:ext cx="10237787" cy="4213225"/>
          </a:xfrm>
        </p:spPr>
        <p:txBody>
          <a:bodyPr/>
          <a:lstStyle/>
          <a:p>
            <a:r>
              <a:rPr lang="en-US"/>
              <a:t>Click icon to add table</a:t>
            </a:r>
            <a:endParaRPr lang="en-US" dirty="0"/>
          </a:p>
        </p:txBody>
      </p:sp>
      <p:sp>
        <p:nvSpPr>
          <p:cNvPr id="8" name="Slide Number Placeholder 5">
            <a:extLst>
              <a:ext uri="{FF2B5EF4-FFF2-40B4-BE49-F238E27FC236}">
                <a16:creationId xmlns:a16="http://schemas.microsoft.com/office/drawing/2014/main" id="{CAF87D01-09AC-BFDF-523E-9A386E3D5BF3}"/>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7" name="Footer Placeholder 4">
            <a:extLst>
              <a:ext uri="{FF2B5EF4-FFF2-40B4-BE49-F238E27FC236}">
                <a16:creationId xmlns:a16="http://schemas.microsoft.com/office/drawing/2014/main" id="{37724B1A-AB09-D3C8-253F-F5E5E0BC7246}"/>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6" name="Date Placeholder 3">
            <a:extLst>
              <a:ext uri="{FF2B5EF4-FFF2-40B4-BE49-F238E27FC236}">
                <a16:creationId xmlns:a16="http://schemas.microsoft.com/office/drawing/2014/main" id="{0ADEBF6B-880D-3603-C4E6-113B3A579543}"/>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99975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B096A719-ECBE-EC1B-5A01-627A4BEA3768}"/>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b="-613"/>
          <a:stretch/>
        </p:blipFill>
        <p:spPr>
          <a:xfrm rot="10800000">
            <a:off x="3377350" y="995925"/>
            <a:ext cx="4817610" cy="4866150"/>
          </a:xfrm>
          <a:prstGeom prst="rect">
            <a:avLst/>
          </a:prstGeom>
        </p:spPr>
      </p:pic>
      <p:sp>
        <p:nvSpPr>
          <p:cNvPr id="2" name="Title 1"/>
          <p:cNvSpPr>
            <a:spLocks noGrp="1"/>
          </p:cNvSpPr>
          <p:nvPr>
            <p:ph type="title" hasCustomPrompt="1"/>
          </p:nvPr>
        </p:nvSpPr>
        <p:spPr>
          <a:xfrm>
            <a:off x="1568450" y="1458924"/>
            <a:ext cx="8383942" cy="2777423"/>
          </a:xfrm>
          <a:prstGeom prst="rect">
            <a:avLst/>
          </a:prstGeom>
          <a:effectLst/>
        </p:spPr>
        <p:txBody>
          <a:bodyPr anchor="b" anchorCtr="0"/>
          <a:lstStyle>
            <a:lvl1pPr algn="ctr">
              <a:defRPr sz="4400">
                <a:solidFill>
                  <a:schemeClr val="bg1">
                    <a:lumMod val="75000"/>
                    <a:lumOff val="25000"/>
                  </a:schemeClr>
                </a:solidFill>
                <a:effectLst/>
              </a:defRPr>
            </a:lvl1pPr>
          </a:lstStyle>
          <a:p>
            <a:r>
              <a:rPr lang="en-US" dirty="0"/>
              <a:t>Click to add title</a:t>
            </a:r>
          </a:p>
        </p:txBody>
      </p:sp>
      <p:sp>
        <p:nvSpPr>
          <p:cNvPr id="11" name="Text Placeholder 3"/>
          <p:cNvSpPr>
            <a:spLocks noGrp="1"/>
          </p:cNvSpPr>
          <p:nvPr>
            <p:ph type="body" sz="half" idx="14"/>
          </p:nvPr>
        </p:nvSpPr>
        <p:spPr>
          <a:xfrm>
            <a:off x="1568449" y="4776788"/>
            <a:ext cx="8383942" cy="536203"/>
          </a:xfrm>
        </p:spPr>
        <p:txBody>
          <a:bodyPr vert="horz" lIns="91440" tIns="45720" rIns="91440" bIns="45720" rtlCol="0" anchor="t" anchorCtr="0">
            <a:noAutofit/>
          </a:bodyPr>
          <a:lstStyle>
            <a:lvl1pPr marL="0" indent="0" algn="ctr">
              <a:buNone/>
              <a:defRPr lang="en-US" sz="1800" b="0" i="0" kern="1200" cap="all" baseline="0" dirty="0">
                <a:solidFill>
                  <a:schemeClr val="bg1">
                    <a:lumMod val="75000"/>
                    <a:lumOff val="25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9" name="Slide Number Placeholder 5">
            <a:extLst>
              <a:ext uri="{FF2B5EF4-FFF2-40B4-BE49-F238E27FC236}">
                <a16:creationId xmlns:a16="http://schemas.microsoft.com/office/drawing/2014/main" id="{694FDF4E-0CEB-B692-3166-D3F9B1A40BF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8" name="Footer Placeholder 4">
            <a:extLst>
              <a:ext uri="{FF2B5EF4-FFF2-40B4-BE49-F238E27FC236}">
                <a16:creationId xmlns:a16="http://schemas.microsoft.com/office/drawing/2014/main" id="{4F0E6AA7-B06B-A780-2444-11C79387A84A}"/>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7" name="Date Placeholder 3">
            <a:extLst>
              <a:ext uri="{FF2B5EF4-FFF2-40B4-BE49-F238E27FC236}">
                <a16:creationId xmlns:a16="http://schemas.microsoft.com/office/drawing/2014/main" id="{9C5609DC-7B87-358A-2144-6AD1A0FDE984}"/>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4 Members">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98C87214-466B-9560-8FC4-0296B62C6567}"/>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1750"/>
          <a:stretch/>
        </p:blipFill>
        <p:spPr>
          <a:xfrm>
            <a:off x="5705702" y="0"/>
            <a:ext cx="5147545" cy="1976988"/>
          </a:xfrm>
          <a:prstGeom prst="rect">
            <a:avLst/>
          </a:prstGeom>
        </p:spPr>
      </p:pic>
      <p:sp>
        <p:nvSpPr>
          <p:cNvPr id="2" name="Title 1"/>
          <p:cNvSpPr>
            <a:spLocks noGrp="1"/>
          </p:cNvSpPr>
          <p:nvPr>
            <p:ph type="title" hasCustomPrompt="1"/>
          </p:nvPr>
        </p:nvSpPr>
        <p:spPr>
          <a:xfrm>
            <a:off x="646111" y="401250"/>
            <a:ext cx="10225468" cy="1243648"/>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4" name="Picture Placeholder 3">
            <a:extLst>
              <a:ext uri="{FF2B5EF4-FFF2-40B4-BE49-F238E27FC236}">
                <a16:creationId xmlns:a16="http://schemas.microsoft.com/office/drawing/2014/main" id="{323D612A-3773-ED1C-3B58-C6BC82E51E03}"/>
              </a:ext>
            </a:extLst>
          </p:cNvPr>
          <p:cNvSpPr>
            <a:spLocks noGrp="1"/>
          </p:cNvSpPr>
          <p:nvPr>
            <p:ph type="pic" sz="quarter" idx="13" hasCustomPrompt="1"/>
          </p:nvPr>
        </p:nvSpPr>
        <p:spPr>
          <a:xfrm>
            <a:off x="1700773" y="2474012"/>
            <a:ext cx="1649413" cy="1649412"/>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3" name="Text Placeholder 12">
            <a:extLst>
              <a:ext uri="{FF2B5EF4-FFF2-40B4-BE49-F238E27FC236}">
                <a16:creationId xmlns:a16="http://schemas.microsoft.com/office/drawing/2014/main" id="{2B202EFD-89CC-F0C2-864E-0B4E4407DBDA}"/>
              </a:ext>
            </a:extLst>
          </p:cNvPr>
          <p:cNvSpPr>
            <a:spLocks noGrp="1"/>
          </p:cNvSpPr>
          <p:nvPr>
            <p:ph type="body" sz="quarter" idx="18" hasCustomPrompt="1"/>
          </p:nvPr>
        </p:nvSpPr>
        <p:spPr>
          <a:xfrm>
            <a:off x="1700772" y="4307573"/>
            <a:ext cx="1649414" cy="668563"/>
          </a:xfrm>
        </p:spPr>
        <p:txBody>
          <a:bodyPr>
            <a:noAutofit/>
          </a:bodyPr>
          <a:lstStyle>
            <a:lvl1pPr marL="0" indent="0" algn="ctr">
              <a:buNone/>
              <a:defRPr sz="1800" cap="all" baseline="0">
                <a:solidFill>
                  <a:schemeClr val="bg1">
                    <a:lumMod val="75000"/>
                    <a:lumOff val="25000"/>
                  </a:schemeClr>
                </a:solidFill>
              </a:defRPr>
            </a:lvl1pPr>
          </a:lstStyle>
          <a:p>
            <a:pPr lvl="0"/>
            <a:r>
              <a:rPr lang="en-US" dirty="0"/>
              <a:t>Add Text</a:t>
            </a:r>
          </a:p>
        </p:txBody>
      </p:sp>
      <p:sp>
        <p:nvSpPr>
          <p:cNvPr id="18" name="Text Placeholder 12">
            <a:extLst>
              <a:ext uri="{FF2B5EF4-FFF2-40B4-BE49-F238E27FC236}">
                <a16:creationId xmlns:a16="http://schemas.microsoft.com/office/drawing/2014/main" id="{FD90884B-78FF-3A87-F13A-72095A3ED6AE}"/>
              </a:ext>
            </a:extLst>
          </p:cNvPr>
          <p:cNvSpPr>
            <a:spLocks noGrp="1"/>
          </p:cNvSpPr>
          <p:nvPr>
            <p:ph type="body" sz="quarter" idx="23" hasCustomPrompt="1"/>
          </p:nvPr>
        </p:nvSpPr>
        <p:spPr>
          <a:xfrm>
            <a:off x="1700772" y="5120193"/>
            <a:ext cx="1649414" cy="552629"/>
          </a:xfrm>
        </p:spPr>
        <p:txBody>
          <a:bodyPr>
            <a:normAutofit/>
          </a:bodyPr>
          <a:lstStyle>
            <a:lvl1pPr marL="0" indent="0" algn="ctr">
              <a:lnSpc>
                <a:spcPct val="100000"/>
              </a:lnSpc>
              <a:buNone/>
              <a:defRPr sz="1200" cap="none" baseline="0">
                <a:solidFill>
                  <a:schemeClr val="bg1">
                    <a:lumMod val="75000"/>
                    <a:lumOff val="25000"/>
                  </a:schemeClr>
                </a:solidFill>
                <a:latin typeface="+mn-lt"/>
              </a:defRPr>
            </a:lvl1pPr>
          </a:lstStyle>
          <a:p>
            <a:pPr lvl="0"/>
            <a:r>
              <a:rPr lang="en-US" dirty="0"/>
              <a:t>Add Text</a:t>
            </a:r>
          </a:p>
        </p:txBody>
      </p:sp>
      <p:sp>
        <p:nvSpPr>
          <p:cNvPr id="8" name="Picture Placeholder 3">
            <a:extLst>
              <a:ext uri="{FF2B5EF4-FFF2-40B4-BE49-F238E27FC236}">
                <a16:creationId xmlns:a16="http://schemas.microsoft.com/office/drawing/2014/main" id="{024DB8C1-655E-F989-8D24-867A9A09A99E}"/>
              </a:ext>
            </a:extLst>
          </p:cNvPr>
          <p:cNvSpPr>
            <a:spLocks noGrp="1"/>
          </p:cNvSpPr>
          <p:nvPr>
            <p:ph type="pic" sz="quarter" idx="14" hasCustomPrompt="1"/>
          </p:nvPr>
        </p:nvSpPr>
        <p:spPr>
          <a:xfrm>
            <a:off x="3838795" y="2474919"/>
            <a:ext cx="1649413" cy="1649412"/>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4" name="Text Placeholder 12">
            <a:extLst>
              <a:ext uri="{FF2B5EF4-FFF2-40B4-BE49-F238E27FC236}">
                <a16:creationId xmlns:a16="http://schemas.microsoft.com/office/drawing/2014/main" id="{A1374856-E5EA-EBB1-603F-95FACA75970A}"/>
              </a:ext>
            </a:extLst>
          </p:cNvPr>
          <p:cNvSpPr>
            <a:spLocks noGrp="1"/>
          </p:cNvSpPr>
          <p:nvPr>
            <p:ph type="body" sz="quarter" idx="19" hasCustomPrompt="1"/>
          </p:nvPr>
        </p:nvSpPr>
        <p:spPr>
          <a:xfrm>
            <a:off x="3838794" y="4308480"/>
            <a:ext cx="1649414" cy="668563"/>
          </a:xfrm>
        </p:spPr>
        <p:txBody>
          <a:bodyPr>
            <a:noAutofit/>
          </a:bodyPr>
          <a:lstStyle>
            <a:lvl1pPr marL="0" indent="0" algn="ctr">
              <a:buNone/>
              <a:defRPr sz="1800" cap="all" baseline="0">
                <a:solidFill>
                  <a:schemeClr val="bg1">
                    <a:lumMod val="75000"/>
                    <a:lumOff val="25000"/>
                  </a:schemeClr>
                </a:solidFill>
              </a:defRPr>
            </a:lvl1pPr>
          </a:lstStyle>
          <a:p>
            <a:pPr lvl="0"/>
            <a:r>
              <a:rPr lang="en-US" dirty="0"/>
              <a:t>Add Text</a:t>
            </a:r>
          </a:p>
        </p:txBody>
      </p:sp>
      <p:sp>
        <p:nvSpPr>
          <p:cNvPr id="19" name="Text Placeholder 12">
            <a:extLst>
              <a:ext uri="{FF2B5EF4-FFF2-40B4-BE49-F238E27FC236}">
                <a16:creationId xmlns:a16="http://schemas.microsoft.com/office/drawing/2014/main" id="{AA9206F6-7FC3-07A6-0B1D-B00A3088B9B4}"/>
              </a:ext>
            </a:extLst>
          </p:cNvPr>
          <p:cNvSpPr>
            <a:spLocks noGrp="1"/>
          </p:cNvSpPr>
          <p:nvPr>
            <p:ph type="body" sz="quarter" idx="24" hasCustomPrompt="1"/>
          </p:nvPr>
        </p:nvSpPr>
        <p:spPr>
          <a:xfrm>
            <a:off x="3838793" y="5121100"/>
            <a:ext cx="1649414" cy="552629"/>
          </a:xfrm>
        </p:spPr>
        <p:txBody>
          <a:bodyPr>
            <a:normAutofit/>
          </a:bodyPr>
          <a:lstStyle>
            <a:lvl1pPr marL="0" indent="0" algn="ctr">
              <a:lnSpc>
                <a:spcPct val="100000"/>
              </a:lnSpc>
              <a:buNone/>
              <a:defRPr sz="1200" cap="none" baseline="0">
                <a:solidFill>
                  <a:schemeClr val="bg1">
                    <a:lumMod val="75000"/>
                    <a:lumOff val="25000"/>
                  </a:schemeClr>
                </a:solidFill>
                <a:latin typeface="+mn-lt"/>
              </a:defRPr>
            </a:lvl1pPr>
          </a:lstStyle>
          <a:p>
            <a:pPr lvl="0"/>
            <a:r>
              <a:rPr lang="en-US" dirty="0"/>
              <a:t>Add Text</a:t>
            </a:r>
          </a:p>
        </p:txBody>
      </p:sp>
      <p:sp>
        <p:nvSpPr>
          <p:cNvPr id="9" name="Picture Placeholder 3">
            <a:extLst>
              <a:ext uri="{FF2B5EF4-FFF2-40B4-BE49-F238E27FC236}">
                <a16:creationId xmlns:a16="http://schemas.microsoft.com/office/drawing/2014/main" id="{C7BE562A-A70C-FC08-923F-8BEB7456C5C7}"/>
              </a:ext>
            </a:extLst>
          </p:cNvPr>
          <p:cNvSpPr>
            <a:spLocks noGrp="1"/>
          </p:cNvSpPr>
          <p:nvPr>
            <p:ph type="pic" sz="quarter" idx="15" hasCustomPrompt="1"/>
          </p:nvPr>
        </p:nvSpPr>
        <p:spPr>
          <a:xfrm>
            <a:off x="5989728" y="2474919"/>
            <a:ext cx="1649413" cy="1649412"/>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5" name="Text Placeholder 12">
            <a:extLst>
              <a:ext uri="{FF2B5EF4-FFF2-40B4-BE49-F238E27FC236}">
                <a16:creationId xmlns:a16="http://schemas.microsoft.com/office/drawing/2014/main" id="{0983E01B-C14E-572C-71CE-2DEE9C3CCBE8}"/>
              </a:ext>
            </a:extLst>
          </p:cNvPr>
          <p:cNvSpPr>
            <a:spLocks noGrp="1"/>
          </p:cNvSpPr>
          <p:nvPr>
            <p:ph type="body" sz="quarter" idx="20" hasCustomPrompt="1"/>
          </p:nvPr>
        </p:nvSpPr>
        <p:spPr>
          <a:xfrm>
            <a:off x="5989726" y="4307573"/>
            <a:ext cx="1649414" cy="668563"/>
          </a:xfrm>
        </p:spPr>
        <p:txBody>
          <a:bodyPr>
            <a:noAutofit/>
          </a:bodyPr>
          <a:lstStyle>
            <a:lvl1pPr marL="0" indent="0" algn="ctr">
              <a:buNone/>
              <a:defRPr sz="1800" cap="all" baseline="0">
                <a:solidFill>
                  <a:schemeClr val="bg1">
                    <a:lumMod val="75000"/>
                    <a:lumOff val="25000"/>
                  </a:schemeClr>
                </a:solidFill>
              </a:defRPr>
            </a:lvl1pPr>
          </a:lstStyle>
          <a:p>
            <a:pPr lvl="0"/>
            <a:r>
              <a:rPr lang="en-US" dirty="0"/>
              <a:t>Add Text</a:t>
            </a:r>
          </a:p>
        </p:txBody>
      </p:sp>
      <p:sp>
        <p:nvSpPr>
          <p:cNvPr id="20" name="Text Placeholder 12">
            <a:extLst>
              <a:ext uri="{FF2B5EF4-FFF2-40B4-BE49-F238E27FC236}">
                <a16:creationId xmlns:a16="http://schemas.microsoft.com/office/drawing/2014/main" id="{8B165549-518A-D53F-5256-0BCA3A090A56}"/>
              </a:ext>
            </a:extLst>
          </p:cNvPr>
          <p:cNvSpPr>
            <a:spLocks noGrp="1"/>
          </p:cNvSpPr>
          <p:nvPr>
            <p:ph type="body" sz="quarter" idx="25" hasCustomPrompt="1"/>
          </p:nvPr>
        </p:nvSpPr>
        <p:spPr>
          <a:xfrm>
            <a:off x="5989725" y="5120193"/>
            <a:ext cx="1649414" cy="552629"/>
          </a:xfrm>
        </p:spPr>
        <p:txBody>
          <a:bodyPr>
            <a:normAutofit/>
          </a:bodyPr>
          <a:lstStyle>
            <a:lvl1pPr marL="0" indent="0" algn="ctr">
              <a:lnSpc>
                <a:spcPct val="100000"/>
              </a:lnSpc>
              <a:buNone/>
              <a:defRPr sz="1200" cap="none" baseline="0">
                <a:solidFill>
                  <a:schemeClr val="bg1">
                    <a:lumMod val="75000"/>
                    <a:lumOff val="25000"/>
                  </a:schemeClr>
                </a:solidFill>
                <a:latin typeface="+mn-lt"/>
              </a:defRPr>
            </a:lvl1pPr>
          </a:lstStyle>
          <a:p>
            <a:pPr lvl="0"/>
            <a:r>
              <a:rPr lang="en-US" dirty="0"/>
              <a:t>Add Text</a:t>
            </a:r>
          </a:p>
        </p:txBody>
      </p:sp>
      <p:sp>
        <p:nvSpPr>
          <p:cNvPr id="10" name="Picture Placeholder 3">
            <a:extLst>
              <a:ext uri="{FF2B5EF4-FFF2-40B4-BE49-F238E27FC236}">
                <a16:creationId xmlns:a16="http://schemas.microsoft.com/office/drawing/2014/main" id="{1F61919B-CEF4-C260-E6D9-C7440B570248}"/>
              </a:ext>
            </a:extLst>
          </p:cNvPr>
          <p:cNvSpPr>
            <a:spLocks noGrp="1"/>
          </p:cNvSpPr>
          <p:nvPr>
            <p:ph type="pic" sz="quarter" idx="16" hasCustomPrompt="1"/>
          </p:nvPr>
        </p:nvSpPr>
        <p:spPr>
          <a:xfrm>
            <a:off x="8129278" y="2474919"/>
            <a:ext cx="1649413" cy="1649412"/>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6" name="Text Placeholder 12">
            <a:extLst>
              <a:ext uri="{FF2B5EF4-FFF2-40B4-BE49-F238E27FC236}">
                <a16:creationId xmlns:a16="http://schemas.microsoft.com/office/drawing/2014/main" id="{58DAFD85-9E64-AE36-BA93-88DC590B96E1}"/>
              </a:ext>
            </a:extLst>
          </p:cNvPr>
          <p:cNvSpPr>
            <a:spLocks noGrp="1"/>
          </p:cNvSpPr>
          <p:nvPr>
            <p:ph type="body" sz="quarter" idx="21" hasCustomPrompt="1"/>
          </p:nvPr>
        </p:nvSpPr>
        <p:spPr>
          <a:xfrm>
            <a:off x="8129275" y="4307573"/>
            <a:ext cx="1649414" cy="668563"/>
          </a:xfrm>
        </p:spPr>
        <p:txBody>
          <a:bodyPr>
            <a:noAutofit/>
          </a:bodyPr>
          <a:lstStyle>
            <a:lvl1pPr marL="0" indent="0" algn="ctr">
              <a:buNone/>
              <a:defRPr sz="1800" cap="all" baseline="0">
                <a:solidFill>
                  <a:schemeClr val="bg1">
                    <a:lumMod val="75000"/>
                    <a:lumOff val="25000"/>
                  </a:schemeClr>
                </a:solidFill>
              </a:defRPr>
            </a:lvl1pPr>
          </a:lstStyle>
          <a:p>
            <a:pPr lvl="0"/>
            <a:r>
              <a:rPr lang="en-US" dirty="0"/>
              <a:t>Add Text</a:t>
            </a:r>
          </a:p>
        </p:txBody>
      </p:sp>
      <p:sp>
        <p:nvSpPr>
          <p:cNvPr id="21" name="Text Placeholder 12">
            <a:extLst>
              <a:ext uri="{FF2B5EF4-FFF2-40B4-BE49-F238E27FC236}">
                <a16:creationId xmlns:a16="http://schemas.microsoft.com/office/drawing/2014/main" id="{3831555F-91FB-DA64-7632-0C713F4330B7}"/>
              </a:ext>
            </a:extLst>
          </p:cNvPr>
          <p:cNvSpPr>
            <a:spLocks noGrp="1"/>
          </p:cNvSpPr>
          <p:nvPr>
            <p:ph type="body" sz="quarter" idx="26" hasCustomPrompt="1"/>
          </p:nvPr>
        </p:nvSpPr>
        <p:spPr>
          <a:xfrm>
            <a:off x="8129274" y="5120193"/>
            <a:ext cx="1649414" cy="552629"/>
          </a:xfrm>
        </p:spPr>
        <p:txBody>
          <a:bodyPr>
            <a:normAutofit/>
          </a:bodyPr>
          <a:lstStyle>
            <a:lvl1pPr marL="0" indent="0" algn="ctr">
              <a:lnSpc>
                <a:spcPct val="100000"/>
              </a:lnSpc>
              <a:buNone/>
              <a:defRPr sz="1200" cap="none" baseline="0">
                <a:solidFill>
                  <a:schemeClr val="bg1">
                    <a:lumMod val="75000"/>
                    <a:lumOff val="25000"/>
                  </a:schemeClr>
                </a:solidFill>
                <a:latin typeface="+mn-lt"/>
              </a:defRPr>
            </a:lvl1pPr>
          </a:lstStyle>
          <a:p>
            <a:pPr lvl="0"/>
            <a:r>
              <a:rPr lang="en-US" dirty="0"/>
              <a:t>Add Text</a:t>
            </a:r>
          </a:p>
        </p:txBody>
      </p:sp>
      <p:pic>
        <p:nvPicPr>
          <p:cNvPr id="3" name="Graphic 2">
            <a:extLst>
              <a:ext uri="{FF2B5EF4-FFF2-40B4-BE49-F238E27FC236}">
                <a16:creationId xmlns:a16="http://schemas.microsoft.com/office/drawing/2014/main" id="{6F994C72-3AAA-D2C4-AA5C-3B6B2BE3B4A0}"/>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t="43499" b="-613"/>
          <a:stretch/>
        </p:blipFill>
        <p:spPr>
          <a:xfrm rot="10800000">
            <a:off x="1325455" y="5516856"/>
            <a:ext cx="2338980" cy="1341144"/>
          </a:xfrm>
          <a:prstGeom prst="rect">
            <a:avLst/>
          </a:prstGeom>
        </p:spPr>
      </p:pic>
      <p:sp>
        <p:nvSpPr>
          <p:cNvPr id="12" name="Slide Number Placeholder 5">
            <a:extLst>
              <a:ext uri="{FF2B5EF4-FFF2-40B4-BE49-F238E27FC236}">
                <a16:creationId xmlns:a16="http://schemas.microsoft.com/office/drawing/2014/main" id="{89CCEDCD-3389-4696-93C2-72B027D03665}"/>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1" name="Footer Placeholder 4">
            <a:extLst>
              <a:ext uri="{FF2B5EF4-FFF2-40B4-BE49-F238E27FC236}">
                <a16:creationId xmlns:a16="http://schemas.microsoft.com/office/drawing/2014/main" id="{396901C4-696D-A804-64E7-3FEA0D900799}"/>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7" name="Date Placeholder 3">
            <a:extLst>
              <a:ext uri="{FF2B5EF4-FFF2-40B4-BE49-F238E27FC236}">
                <a16:creationId xmlns:a16="http://schemas.microsoft.com/office/drawing/2014/main" id="{87854319-3058-3863-171F-94B13B4B77BC}"/>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872083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8 Members">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88E879D1-D633-0C2C-6A31-178EC3F7BA56}"/>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t="54968" b="-613"/>
          <a:stretch/>
        </p:blipFill>
        <p:spPr>
          <a:xfrm rot="10800000">
            <a:off x="1552520" y="5786178"/>
            <a:ext cx="2338980" cy="1071822"/>
          </a:xfrm>
          <a:prstGeom prst="rect">
            <a:avLst/>
          </a:prstGeom>
        </p:spPr>
      </p:pic>
      <p:pic>
        <p:nvPicPr>
          <p:cNvPr id="10" name="Graphic 9">
            <a:extLst>
              <a:ext uri="{FF2B5EF4-FFF2-40B4-BE49-F238E27FC236}">
                <a16:creationId xmlns:a16="http://schemas.microsoft.com/office/drawing/2014/main" id="{019E5557-ACD1-8179-05C3-EDB7921D2FE8}"/>
              </a:ext>
              <a:ext uri="{C183D7F6-B498-43B3-948B-1728B52AA6E4}">
                <adec:decorative xmlns:adec="http://schemas.microsoft.com/office/drawing/2017/decorative" val="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63493"/>
          <a:stretch/>
        </p:blipFill>
        <p:spPr>
          <a:xfrm>
            <a:off x="5839870" y="0"/>
            <a:ext cx="5147545" cy="1886868"/>
          </a:xfrm>
          <a:prstGeom prst="rect">
            <a:avLst/>
          </a:prstGeom>
        </p:spPr>
      </p:pic>
      <p:sp>
        <p:nvSpPr>
          <p:cNvPr id="2" name="Title 1"/>
          <p:cNvSpPr>
            <a:spLocks noGrp="1"/>
          </p:cNvSpPr>
          <p:nvPr>
            <p:ph type="title" hasCustomPrompt="1"/>
          </p:nvPr>
        </p:nvSpPr>
        <p:spPr>
          <a:xfrm>
            <a:off x="646111" y="401250"/>
            <a:ext cx="10225468" cy="1243648"/>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4" name="Picture Placeholder 3">
            <a:extLst>
              <a:ext uri="{FF2B5EF4-FFF2-40B4-BE49-F238E27FC236}">
                <a16:creationId xmlns:a16="http://schemas.microsoft.com/office/drawing/2014/main" id="{323D612A-3773-ED1C-3B58-C6BC82E51E03}"/>
              </a:ext>
            </a:extLst>
          </p:cNvPr>
          <p:cNvSpPr>
            <a:spLocks noGrp="1"/>
          </p:cNvSpPr>
          <p:nvPr>
            <p:ph type="pic" sz="quarter" idx="13" hasCustomPrompt="1"/>
          </p:nvPr>
        </p:nvSpPr>
        <p:spPr>
          <a:xfrm>
            <a:off x="1148934" y="2042256"/>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3" name="Text Placeholder 12">
            <a:extLst>
              <a:ext uri="{FF2B5EF4-FFF2-40B4-BE49-F238E27FC236}">
                <a16:creationId xmlns:a16="http://schemas.microsoft.com/office/drawing/2014/main" id="{2B202EFD-89CC-F0C2-864E-0B4E4407DBDA}"/>
              </a:ext>
            </a:extLst>
          </p:cNvPr>
          <p:cNvSpPr>
            <a:spLocks noGrp="1"/>
          </p:cNvSpPr>
          <p:nvPr>
            <p:ph type="body" sz="quarter" idx="18" hasCustomPrompt="1"/>
          </p:nvPr>
        </p:nvSpPr>
        <p:spPr>
          <a:xfrm>
            <a:off x="657877" y="3443837"/>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18" name="Text Placeholder 12">
            <a:extLst>
              <a:ext uri="{FF2B5EF4-FFF2-40B4-BE49-F238E27FC236}">
                <a16:creationId xmlns:a16="http://schemas.microsoft.com/office/drawing/2014/main" id="{FD90884B-78FF-3A87-F13A-72095A3ED6AE}"/>
              </a:ext>
            </a:extLst>
          </p:cNvPr>
          <p:cNvSpPr>
            <a:spLocks noGrp="1"/>
          </p:cNvSpPr>
          <p:nvPr>
            <p:ph type="body" sz="quarter" idx="23" hasCustomPrompt="1"/>
          </p:nvPr>
        </p:nvSpPr>
        <p:spPr>
          <a:xfrm>
            <a:off x="657877" y="3795899"/>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41" name="Picture Placeholder 3">
            <a:extLst>
              <a:ext uri="{FF2B5EF4-FFF2-40B4-BE49-F238E27FC236}">
                <a16:creationId xmlns:a16="http://schemas.microsoft.com/office/drawing/2014/main" id="{5934ADEA-98AE-7F66-1490-8F687B988002}"/>
              </a:ext>
            </a:extLst>
          </p:cNvPr>
          <p:cNvSpPr>
            <a:spLocks noGrp="1"/>
          </p:cNvSpPr>
          <p:nvPr>
            <p:ph type="pic" sz="quarter" idx="33" hasCustomPrompt="1"/>
          </p:nvPr>
        </p:nvSpPr>
        <p:spPr>
          <a:xfrm>
            <a:off x="1148934" y="4277338"/>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42" name="Text Placeholder 12">
            <a:extLst>
              <a:ext uri="{FF2B5EF4-FFF2-40B4-BE49-F238E27FC236}">
                <a16:creationId xmlns:a16="http://schemas.microsoft.com/office/drawing/2014/main" id="{E193CFBF-E56A-6176-57D5-95B061B227B3}"/>
              </a:ext>
            </a:extLst>
          </p:cNvPr>
          <p:cNvSpPr>
            <a:spLocks noGrp="1"/>
          </p:cNvSpPr>
          <p:nvPr>
            <p:ph type="body" sz="quarter" idx="34" hasCustomPrompt="1"/>
          </p:nvPr>
        </p:nvSpPr>
        <p:spPr>
          <a:xfrm>
            <a:off x="657877" y="5678919"/>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43" name="Text Placeholder 12">
            <a:extLst>
              <a:ext uri="{FF2B5EF4-FFF2-40B4-BE49-F238E27FC236}">
                <a16:creationId xmlns:a16="http://schemas.microsoft.com/office/drawing/2014/main" id="{2FADFD65-1B8A-5541-4C3D-001246302955}"/>
              </a:ext>
            </a:extLst>
          </p:cNvPr>
          <p:cNvSpPr>
            <a:spLocks noGrp="1"/>
          </p:cNvSpPr>
          <p:nvPr>
            <p:ph type="body" sz="quarter" idx="35" hasCustomPrompt="1"/>
          </p:nvPr>
        </p:nvSpPr>
        <p:spPr>
          <a:xfrm>
            <a:off x="657877" y="6030981"/>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31" name="Picture Placeholder 3">
            <a:extLst>
              <a:ext uri="{FF2B5EF4-FFF2-40B4-BE49-F238E27FC236}">
                <a16:creationId xmlns:a16="http://schemas.microsoft.com/office/drawing/2014/main" id="{99837198-EB08-605A-A0A4-940F59DD815F}"/>
              </a:ext>
            </a:extLst>
          </p:cNvPr>
          <p:cNvSpPr>
            <a:spLocks noGrp="1"/>
          </p:cNvSpPr>
          <p:nvPr>
            <p:ph type="pic" sz="quarter" idx="24" hasCustomPrompt="1"/>
          </p:nvPr>
        </p:nvSpPr>
        <p:spPr>
          <a:xfrm>
            <a:off x="3784590" y="2042256"/>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32" name="Text Placeholder 12">
            <a:extLst>
              <a:ext uri="{FF2B5EF4-FFF2-40B4-BE49-F238E27FC236}">
                <a16:creationId xmlns:a16="http://schemas.microsoft.com/office/drawing/2014/main" id="{04D3289A-A312-AE62-B65A-83D7011D6950}"/>
              </a:ext>
            </a:extLst>
          </p:cNvPr>
          <p:cNvSpPr>
            <a:spLocks noGrp="1"/>
          </p:cNvSpPr>
          <p:nvPr>
            <p:ph type="body" sz="quarter" idx="25" hasCustomPrompt="1"/>
          </p:nvPr>
        </p:nvSpPr>
        <p:spPr>
          <a:xfrm>
            <a:off x="3293533" y="3443837"/>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33" name="Text Placeholder 12">
            <a:extLst>
              <a:ext uri="{FF2B5EF4-FFF2-40B4-BE49-F238E27FC236}">
                <a16:creationId xmlns:a16="http://schemas.microsoft.com/office/drawing/2014/main" id="{8A496417-E7E8-0696-CE16-F128298F245E}"/>
              </a:ext>
            </a:extLst>
          </p:cNvPr>
          <p:cNvSpPr>
            <a:spLocks noGrp="1"/>
          </p:cNvSpPr>
          <p:nvPr>
            <p:ph type="body" sz="quarter" idx="26" hasCustomPrompt="1"/>
          </p:nvPr>
        </p:nvSpPr>
        <p:spPr>
          <a:xfrm>
            <a:off x="3293533" y="3795899"/>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44" name="Picture Placeholder 3">
            <a:extLst>
              <a:ext uri="{FF2B5EF4-FFF2-40B4-BE49-F238E27FC236}">
                <a16:creationId xmlns:a16="http://schemas.microsoft.com/office/drawing/2014/main" id="{37461727-C655-C521-1246-74F94EAEDDDD}"/>
              </a:ext>
            </a:extLst>
          </p:cNvPr>
          <p:cNvSpPr>
            <a:spLocks noGrp="1"/>
          </p:cNvSpPr>
          <p:nvPr>
            <p:ph type="pic" sz="quarter" idx="36" hasCustomPrompt="1"/>
          </p:nvPr>
        </p:nvSpPr>
        <p:spPr>
          <a:xfrm>
            <a:off x="3784590" y="4277338"/>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45" name="Text Placeholder 12">
            <a:extLst>
              <a:ext uri="{FF2B5EF4-FFF2-40B4-BE49-F238E27FC236}">
                <a16:creationId xmlns:a16="http://schemas.microsoft.com/office/drawing/2014/main" id="{AB4A8D2D-0697-BAFD-671C-6748EBB3581A}"/>
              </a:ext>
            </a:extLst>
          </p:cNvPr>
          <p:cNvSpPr>
            <a:spLocks noGrp="1"/>
          </p:cNvSpPr>
          <p:nvPr>
            <p:ph type="body" sz="quarter" idx="37" hasCustomPrompt="1"/>
          </p:nvPr>
        </p:nvSpPr>
        <p:spPr>
          <a:xfrm>
            <a:off x="3293533" y="5678919"/>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46" name="Text Placeholder 12">
            <a:extLst>
              <a:ext uri="{FF2B5EF4-FFF2-40B4-BE49-F238E27FC236}">
                <a16:creationId xmlns:a16="http://schemas.microsoft.com/office/drawing/2014/main" id="{3A0A36BE-F4F8-98A2-A375-83BDB34D1F66}"/>
              </a:ext>
            </a:extLst>
          </p:cNvPr>
          <p:cNvSpPr>
            <a:spLocks noGrp="1"/>
          </p:cNvSpPr>
          <p:nvPr>
            <p:ph type="body" sz="quarter" idx="38" hasCustomPrompt="1"/>
          </p:nvPr>
        </p:nvSpPr>
        <p:spPr>
          <a:xfrm>
            <a:off x="3293533" y="6030981"/>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34" name="Picture Placeholder 3">
            <a:extLst>
              <a:ext uri="{FF2B5EF4-FFF2-40B4-BE49-F238E27FC236}">
                <a16:creationId xmlns:a16="http://schemas.microsoft.com/office/drawing/2014/main" id="{0C46288B-C278-8EC7-0241-DCD108CB5C8E}"/>
              </a:ext>
            </a:extLst>
          </p:cNvPr>
          <p:cNvSpPr>
            <a:spLocks noGrp="1"/>
          </p:cNvSpPr>
          <p:nvPr>
            <p:ph type="pic" sz="quarter" idx="27" hasCustomPrompt="1"/>
          </p:nvPr>
        </p:nvSpPr>
        <p:spPr>
          <a:xfrm>
            <a:off x="6420246" y="2042256"/>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35" name="Text Placeholder 12">
            <a:extLst>
              <a:ext uri="{FF2B5EF4-FFF2-40B4-BE49-F238E27FC236}">
                <a16:creationId xmlns:a16="http://schemas.microsoft.com/office/drawing/2014/main" id="{8F4C6BA1-8F9B-4689-40A3-10E4BA175F4F}"/>
              </a:ext>
            </a:extLst>
          </p:cNvPr>
          <p:cNvSpPr>
            <a:spLocks noGrp="1"/>
          </p:cNvSpPr>
          <p:nvPr>
            <p:ph type="body" sz="quarter" idx="28" hasCustomPrompt="1"/>
          </p:nvPr>
        </p:nvSpPr>
        <p:spPr>
          <a:xfrm>
            <a:off x="5929189" y="3443837"/>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36" name="Text Placeholder 12">
            <a:extLst>
              <a:ext uri="{FF2B5EF4-FFF2-40B4-BE49-F238E27FC236}">
                <a16:creationId xmlns:a16="http://schemas.microsoft.com/office/drawing/2014/main" id="{31E83260-5C67-0987-154A-FB3105BF4DB7}"/>
              </a:ext>
            </a:extLst>
          </p:cNvPr>
          <p:cNvSpPr>
            <a:spLocks noGrp="1"/>
          </p:cNvSpPr>
          <p:nvPr>
            <p:ph type="body" sz="quarter" idx="29" hasCustomPrompt="1"/>
          </p:nvPr>
        </p:nvSpPr>
        <p:spPr>
          <a:xfrm>
            <a:off x="5929189" y="3795899"/>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47" name="Picture Placeholder 3">
            <a:extLst>
              <a:ext uri="{FF2B5EF4-FFF2-40B4-BE49-F238E27FC236}">
                <a16:creationId xmlns:a16="http://schemas.microsoft.com/office/drawing/2014/main" id="{C1F03818-0D9F-8D22-1C6E-7A080BA09987}"/>
              </a:ext>
            </a:extLst>
          </p:cNvPr>
          <p:cNvSpPr>
            <a:spLocks noGrp="1"/>
          </p:cNvSpPr>
          <p:nvPr>
            <p:ph type="pic" sz="quarter" idx="39" hasCustomPrompt="1"/>
          </p:nvPr>
        </p:nvSpPr>
        <p:spPr>
          <a:xfrm>
            <a:off x="6420246" y="4277338"/>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48" name="Text Placeholder 12">
            <a:extLst>
              <a:ext uri="{FF2B5EF4-FFF2-40B4-BE49-F238E27FC236}">
                <a16:creationId xmlns:a16="http://schemas.microsoft.com/office/drawing/2014/main" id="{7BC2C67C-9B73-8178-4CA5-B90C79A42721}"/>
              </a:ext>
            </a:extLst>
          </p:cNvPr>
          <p:cNvSpPr>
            <a:spLocks noGrp="1"/>
          </p:cNvSpPr>
          <p:nvPr>
            <p:ph type="body" sz="quarter" idx="40" hasCustomPrompt="1"/>
          </p:nvPr>
        </p:nvSpPr>
        <p:spPr>
          <a:xfrm>
            <a:off x="5929189" y="5678919"/>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49" name="Text Placeholder 12">
            <a:extLst>
              <a:ext uri="{FF2B5EF4-FFF2-40B4-BE49-F238E27FC236}">
                <a16:creationId xmlns:a16="http://schemas.microsoft.com/office/drawing/2014/main" id="{7CB51302-7BF4-D31E-A72A-CD43CA212699}"/>
              </a:ext>
            </a:extLst>
          </p:cNvPr>
          <p:cNvSpPr>
            <a:spLocks noGrp="1"/>
          </p:cNvSpPr>
          <p:nvPr>
            <p:ph type="body" sz="quarter" idx="41" hasCustomPrompt="1"/>
          </p:nvPr>
        </p:nvSpPr>
        <p:spPr>
          <a:xfrm>
            <a:off x="5929189" y="6030981"/>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37" name="Picture Placeholder 3">
            <a:extLst>
              <a:ext uri="{FF2B5EF4-FFF2-40B4-BE49-F238E27FC236}">
                <a16:creationId xmlns:a16="http://schemas.microsoft.com/office/drawing/2014/main" id="{83EFB1E0-E3CE-DDF6-DD0B-99FCF4BDD6E4}"/>
              </a:ext>
            </a:extLst>
          </p:cNvPr>
          <p:cNvSpPr>
            <a:spLocks noGrp="1"/>
          </p:cNvSpPr>
          <p:nvPr>
            <p:ph type="pic" sz="quarter" idx="30" hasCustomPrompt="1"/>
          </p:nvPr>
        </p:nvSpPr>
        <p:spPr>
          <a:xfrm>
            <a:off x="9055902" y="2042256"/>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pPr marL="342900" marR="0" lvl="0" indent="-342900" algn="l" defTabSz="457200" rtl="0" eaLnBrk="1" fontAlgn="auto"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tabLst/>
              <a:defRPr/>
            </a:pPr>
            <a:r>
              <a:rPr lang="en-US" dirty="0"/>
              <a:t>Click to add picture</a:t>
            </a:r>
          </a:p>
          <a:p>
            <a:endParaRPr lang="en-US" dirty="0"/>
          </a:p>
        </p:txBody>
      </p:sp>
      <p:sp>
        <p:nvSpPr>
          <p:cNvPr id="38" name="Text Placeholder 12">
            <a:extLst>
              <a:ext uri="{FF2B5EF4-FFF2-40B4-BE49-F238E27FC236}">
                <a16:creationId xmlns:a16="http://schemas.microsoft.com/office/drawing/2014/main" id="{7BD2FEFC-DB86-2DDE-9B99-F9D51745B402}"/>
              </a:ext>
            </a:extLst>
          </p:cNvPr>
          <p:cNvSpPr>
            <a:spLocks noGrp="1"/>
          </p:cNvSpPr>
          <p:nvPr>
            <p:ph type="body" sz="quarter" idx="31" hasCustomPrompt="1"/>
          </p:nvPr>
        </p:nvSpPr>
        <p:spPr>
          <a:xfrm>
            <a:off x="8564845" y="3443837"/>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39" name="Text Placeholder 12">
            <a:extLst>
              <a:ext uri="{FF2B5EF4-FFF2-40B4-BE49-F238E27FC236}">
                <a16:creationId xmlns:a16="http://schemas.microsoft.com/office/drawing/2014/main" id="{6C9E7306-3F94-90AF-00F4-1D8C6F88C2EE}"/>
              </a:ext>
            </a:extLst>
          </p:cNvPr>
          <p:cNvSpPr>
            <a:spLocks noGrp="1"/>
          </p:cNvSpPr>
          <p:nvPr>
            <p:ph type="body" sz="quarter" idx="32" hasCustomPrompt="1"/>
          </p:nvPr>
        </p:nvSpPr>
        <p:spPr>
          <a:xfrm>
            <a:off x="8564845" y="3795899"/>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50" name="Picture Placeholder 3">
            <a:extLst>
              <a:ext uri="{FF2B5EF4-FFF2-40B4-BE49-F238E27FC236}">
                <a16:creationId xmlns:a16="http://schemas.microsoft.com/office/drawing/2014/main" id="{A7341B50-9FD6-9C27-539B-7F4CE41B8A26}"/>
              </a:ext>
            </a:extLst>
          </p:cNvPr>
          <p:cNvSpPr>
            <a:spLocks noGrp="1"/>
          </p:cNvSpPr>
          <p:nvPr>
            <p:ph type="pic" sz="quarter" idx="42" hasCustomPrompt="1"/>
          </p:nvPr>
        </p:nvSpPr>
        <p:spPr>
          <a:xfrm>
            <a:off x="9055902" y="4277338"/>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pPr marL="342900" marR="0" lvl="0" indent="-342900" algn="l" defTabSz="457200" rtl="0" eaLnBrk="1" fontAlgn="auto"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tabLst/>
              <a:defRPr/>
            </a:pPr>
            <a:r>
              <a:rPr lang="en-US" dirty="0"/>
              <a:t>Click to add picture</a:t>
            </a:r>
          </a:p>
          <a:p>
            <a:endParaRPr lang="en-US" dirty="0"/>
          </a:p>
        </p:txBody>
      </p:sp>
      <p:sp>
        <p:nvSpPr>
          <p:cNvPr id="51" name="Text Placeholder 12">
            <a:extLst>
              <a:ext uri="{FF2B5EF4-FFF2-40B4-BE49-F238E27FC236}">
                <a16:creationId xmlns:a16="http://schemas.microsoft.com/office/drawing/2014/main" id="{F3488FF4-17BB-5948-E74B-A63911A64DBE}"/>
              </a:ext>
            </a:extLst>
          </p:cNvPr>
          <p:cNvSpPr>
            <a:spLocks noGrp="1"/>
          </p:cNvSpPr>
          <p:nvPr>
            <p:ph type="body" sz="quarter" idx="43" hasCustomPrompt="1"/>
          </p:nvPr>
        </p:nvSpPr>
        <p:spPr>
          <a:xfrm>
            <a:off x="8564845" y="5678919"/>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52" name="Text Placeholder 12">
            <a:extLst>
              <a:ext uri="{FF2B5EF4-FFF2-40B4-BE49-F238E27FC236}">
                <a16:creationId xmlns:a16="http://schemas.microsoft.com/office/drawing/2014/main" id="{365C4994-E447-FAB8-8500-EB07F0253075}"/>
              </a:ext>
            </a:extLst>
          </p:cNvPr>
          <p:cNvSpPr>
            <a:spLocks noGrp="1"/>
          </p:cNvSpPr>
          <p:nvPr>
            <p:ph type="body" sz="quarter" idx="44" hasCustomPrompt="1"/>
          </p:nvPr>
        </p:nvSpPr>
        <p:spPr>
          <a:xfrm>
            <a:off x="8564845" y="6030981"/>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9" name="Slide Number Placeholder 5">
            <a:extLst>
              <a:ext uri="{FF2B5EF4-FFF2-40B4-BE49-F238E27FC236}">
                <a16:creationId xmlns:a16="http://schemas.microsoft.com/office/drawing/2014/main" id="{0F5F25D1-D866-9898-B091-6F1108B1BA4E}"/>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8" name="Footer Placeholder 4">
            <a:extLst>
              <a:ext uri="{FF2B5EF4-FFF2-40B4-BE49-F238E27FC236}">
                <a16:creationId xmlns:a16="http://schemas.microsoft.com/office/drawing/2014/main" id="{1B89469B-31B0-A79D-AC60-20CD005F48F2}"/>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7" name="Date Placeholder 3">
            <a:extLst>
              <a:ext uri="{FF2B5EF4-FFF2-40B4-BE49-F238E27FC236}">
                <a16:creationId xmlns:a16="http://schemas.microsoft.com/office/drawing/2014/main" id="{D32DD1C3-1A16-3B1F-C3AC-401ECFF220B5}"/>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404101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0" y="401250"/>
            <a:ext cx="10193339" cy="1243647"/>
          </a:xfrm>
          <a:prstGeom prst="rect">
            <a:avLst/>
          </a:prstGeom>
        </p:spPr>
        <p:txBody>
          <a:bodyPr anchor="b" anchorCtr="0"/>
          <a:lstStyle>
            <a:lvl1pPr algn="l">
              <a:defRPr cap="all" baseline="0">
                <a:solidFill>
                  <a:schemeClr val="bg1">
                    <a:lumMod val="75000"/>
                    <a:lumOff val="25000"/>
                  </a:schemeClr>
                </a:solidFill>
              </a:defRPr>
            </a:lvl1pPr>
          </a:lstStyle>
          <a:p>
            <a:r>
              <a:rPr lang="en-US" dirty="0"/>
              <a:t>Click to add title</a:t>
            </a:r>
          </a:p>
        </p:txBody>
      </p:sp>
      <p:sp>
        <p:nvSpPr>
          <p:cNvPr id="12" name="Text Placeholder 7">
            <a:extLst>
              <a:ext uri="{FF2B5EF4-FFF2-40B4-BE49-F238E27FC236}">
                <a16:creationId xmlns:a16="http://schemas.microsoft.com/office/drawing/2014/main" id="{3AD90DC3-CE2F-F7A4-2CD2-C9C691B40ED8}"/>
              </a:ext>
            </a:extLst>
          </p:cNvPr>
          <p:cNvSpPr>
            <a:spLocks noGrp="1"/>
          </p:cNvSpPr>
          <p:nvPr>
            <p:ph type="body" sz="quarter" idx="15"/>
          </p:nvPr>
        </p:nvSpPr>
        <p:spPr>
          <a:xfrm>
            <a:off x="627059"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22" name="Text Placeholder 7">
            <a:extLst>
              <a:ext uri="{FF2B5EF4-FFF2-40B4-BE49-F238E27FC236}">
                <a16:creationId xmlns:a16="http://schemas.microsoft.com/office/drawing/2014/main" id="{384DE215-1219-059E-CF31-4880BDD02CFF}"/>
              </a:ext>
            </a:extLst>
          </p:cNvPr>
          <p:cNvSpPr>
            <a:spLocks noGrp="1"/>
          </p:cNvSpPr>
          <p:nvPr>
            <p:ph type="body" sz="quarter" idx="16"/>
          </p:nvPr>
        </p:nvSpPr>
        <p:spPr>
          <a:xfrm>
            <a:off x="2722956"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23" name="Text Placeholder 7">
            <a:extLst>
              <a:ext uri="{FF2B5EF4-FFF2-40B4-BE49-F238E27FC236}">
                <a16:creationId xmlns:a16="http://schemas.microsoft.com/office/drawing/2014/main" id="{F81C4CF5-BDE4-B0FB-C0F6-D7A30C6BCF08}"/>
              </a:ext>
            </a:extLst>
          </p:cNvPr>
          <p:cNvSpPr>
            <a:spLocks noGrp="1"/>
          </p:cNvSpPr>
          <p:nvPr>
            <p:ph type="body" sz="quarter" idx="17"/>
          </p:nvPr>
        </p:nvSpPr>
        <p:spPr>
          <a:xfrm>
            <a:off x="4818853"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29" name="Text Placeholder 7">
            <a:extLst>
              <a:ext uri="{FF2B5EF4-FFF2-40B4-BE49-F238E27FC236}">
                <a16:creationId xmlns:a16="http://schemas.microsoft.com/office/drawing/2014/main" id="{389CF3F3-1F3E-D2A7-B679-3E8BDEBB7CFB}"/>
              </a:ext>
            </a:extLst>
          </p:cNvPr>
          <p:cNvSpPr>
            <a:spLocks noGrp="1"/>
          </p:cNvSpPr>
          <p:nvPr>
            <p:ph type="body" sz="quarter" idx="19"/>
          </p:nvPr>
        </p:nvSpPr>
        <p:spPr>
          <a:xfrm>
            <a:off x="6914750"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27" name="Text Placeholder 7">
            <a:extLst>
              <a:ext uri="{FF2B5EF4-FFF2-40B4-BE49-F238E27FC236}">
                <a16:creationId xmlns:a16="http://schemas.microsoft.com/office/drawing/2014/main" id="{B3301A61-C5DF-0535-9424-0ECC19BB5F98}"/>
              </a:ext>
            </a:extLst>
          </p:cNvPr>
          <p:cNvSpPr>
            <a:spLocks noGrp="1"/>
          </p:cNvSpPr>
          <p:nvPr>
            <p:ph type="body" sz="quarter" idx="18"/>
          </p:nvPr>
        </p:nvSpPr>
        <p:spPr>
          <a:xfrm>
            <a:off x="9010648"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13" name="Text Placeholder 3">
            <a:extLst>
              <a:ext uri="{FF2B5EF4-FFF2-40B4-BE49-F238E27FC236}">
                <a16:creationId xmlns:a16="http://schemas.microsoft.com/office/drawing/2014/main" id="{223BEE87-DEE7-39C7-2825-EE64F2505183}"/>
              </a:ext>
            </a:extLst>
          </p:cNvPr>
          <p:cNvSpPr>
            <a:spLocks noGrp="1"/>
          </p:cNvSpPr>
          <p:nvPr>
            <p:ph type="body" sz="half" idx="10" hasCustomPrompt="1"/>
          </p:nvPr>
        </p:nvSpPr>
        <p:spPr>
          <a:xfrm>
            <a:off x="646110" y="4411604"/>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4" name="Text Placeholder 3">
            <a:extLst>
              <a:ext uri="{FF2B5EF4-FFF2-40B4-BE49-F238E27FC236}">
                <a16:creationId xmlns:a16="http://schemas.microsoft.com/office/drawing/2014/main" id="{F1FE1263-E081-EB93-BC01-65423E08381C}"/>
              </a:ext>
            </a:extLst>
          </p:cNvPr>
          <p:cNvSpPr>
            <a:spLocks noGrp="1"/>
          </p:cNvSpPr>
          <p:nvPr>
            <p:ph type="body" sz="half" idx="11" hasCustomPrompt="1"/>
          </p:nvPr>
        </p:nvSpPr>
        <p:spPr>
          <a:xfrm>
            <a:off x="2742007" y="4411604"/>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5" name="Text Placeholder 3">
            <a:extLst>
              <a:ext uri="{FF2B5EF4-FFF2-40B4-BE49-F238E27FC236}">
                <a16:creationId xmlns:a16="http://schemas.microsoft.com/office/drawing/2014/main" id="{471A2EC5-7856-F6A5-3ED0-82C69CF24BF5}"/>
              </a:ext>
            </a:extLst>
          </p:cNvPr>
          <p:cNvSpPr>
            <a:spLocks noGrp="1"/>
          </p:cNvSpPr>
          <p:nvPr>
            <p:ph type="body" sz="half" idx="12" hasCustomPrompt="1"/>
          </p:nvPr>
        </p:nvSpPr>
        <p:spPr>
          <a:xfrm>
            <a:off x="4837905" y="4411603"/>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6" name="Text Placeholder 3">
            <a:extLst>
              <a:ext uri="{FF2B5EF4-FFF2-40B4-BE49-F238E27FC236}">
                <a16:creationId xmlns:a16="http://schemas.microsoft.com/office/drawing/2014/main" id="{14F62DA3-3D79-5C03-9619-092B956F857F}"/>
              </a:ext>
            </a:extLst>
          </p:cNvPr>
          <p:cNvSpPr>
            <a:spLocks noGrp="1"/>
          </p:cNvSpPr>
          <p:nvPr>
            <p:ph type="body" sz="half" idx="13" hasCustomPrompt="1"/>
          </p:nvPr>
        </p:nvSpPr>
        <p:spPr>
          <a:xfrm>
            <a:off x="6933802" y="4411602"/>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7" name="Text Placeholder 3">
            <a:extLst>
              <a:ext uri="{FF2B5EF4-FFF2-40B4-BE49-F238E27FC236}">
                <a16:creationId xmlns:a16="http://schemas.microsoft.com/office/drawing/2014/main" id="{7664A6A3-8764-C9AC-7DBD-3F6FB3B84F4F}"/>
              </a:ext>
            </a:extLst>
          </p:cNvPr>
          <p:cNvSpPr>
            <a:spLocks noGrp="1"/>
          </p:cNvSpPr>
          <p:nvPr>
            <p:ph type="body" sz="half" idx="14" hasCustomPrompt="1"/>
          </p:nvPr>
        </p:nvSpPr>
        <p:spPr>
          <a:xfrm>
            <a:off x="9029700" y="4411602"/>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20" name="Slide Number Placeholder 5">
            <a:extLst>
              <a:ext uri="{FF2B5EF4-FFF2-40B4-BE49-F238E27FC236}">
                <a16:creationId xmlns:a16="http://schemas.microsoft.com/office/drawing/2014/main" id="{707C147E-D560-3B3A-027E-B090589143EB}"/>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9" name="Footer Placeholder 4">
            <a:extLst>
              <a:ext uri="{FF2B5EF4-FFF2-40B4-BE49-F238E27FC236}">
                <a16:creationId xmlns:a16="http://schemas.microsoft.com/office/drawing/2014/main" id="{2B7C3888-08BE-B170-977F-4096FCF13ADD}"/>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18" name="Date Placeholder 3">
            <a:extLst>
              <a:ext uri="{FF2B5EF4-FFF2-40B4-BE49-F238E27FC236}">
                <a16:creationId xmlns:a16="http://schemas.microsoft.com/office/drawing/2014/main" id="{F95C2CFB-05D3-7E9E-BF5C-6CA1F28D785F}"/>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3574187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484FD26-B27E-89C1-EC74-7F337279C42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94F38330-42A6-CBDC-49D5-6651820A4964}"/>
              </a:ext>
              <a:ext uri="{C183D7F6-B498-43B3-948B-1728B52AA6E4}">
                <adec:decorative xmlns:adec="http://schemas.microsoft.com/office/drawing/2017/decorative" val="1"/>
              </a:ext>
            </a:extLst>
          </p:cNvPr>
          <p:cNvCxnSpPr/>
          <p:nvPr userDrawn="1"/>
        </p:nvCxnSpPr>
        <p:spPr>
          <a:xfrm>
            <a:off x="11195957" y="295728"/>
            <a:ext cx="0" cy="6259437"/>
          </a:xfrm>
          <a:prstGeom prst="line">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cxnSp>
      <p:sp>
        <p:nvSpPr>
          <p:cNvPr id="33" name="Rectangle 32">
            <a:extLst>
              <a:ext uri="{FF2B5EF4-FFF2-40B4-BE49-F238E27FC236}">
                <a16:creationId xmlns:a16="http://schemas.microsoft.com/office/drawing/2014/main" id="{D80194AA-3CF1-8747-1BCF-A8D4F49AF09C}"/>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5" name="Footer Placeholder 4"/>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4" name="Date Placeholder 3"/>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 bg1="dk1" tx1="lt1" bg2="dk2" tx2="lt2" accent1="accent1" accent2="accent2" accent3="accent3" accent4="accent4" accent5="accent5" accent6="accent6" hlink="hlink" folHlink="folHlink"/>
  <p:sldLayoutIdLst>
    <p:sldLayoutId id="2147483649" r:id="rId1"/>
    <p:sldLayoutId id="2147483656" r:id="rId2"/>
    <p:sldLayoutId id="2147483662" r:id="rId3"/>
    <p:sldLayoutId id="2147483651" r:id="rId4"/>
    <p:sldLayoutId id="2147483671" r:id="rId5"/>
    <p:sldLayoutId id="2147483664" r:id="rId6"/>
    <p:sldLayoutId id="2147483672" r:id="rId7"/>
    <p:sldLayoutId id="2147483676" r:id="rId8"/>
    <p:sldLayoutId id="2147483673" r:id="rId9"/>
    <p:sldLayoutId id="2147483675" r:id="rId10"/>
    <p:sldLayoutId id="2147483677" r:id="rId11"/>
    <p:sldLayoutId id="2147483653" r:id="rId12"/>
    <p:sldLayoutId id="2147483678" r:id="rId13"/>
    <p:sldLayoutId id="2147483669" r:id="rId14"/>
    <p:sldLayoutId id="2147483668" r:id="rId15"/>
    <p:sldLayoutId id="2147483674" r:id="rId16"/>
  </p:sldLayoutIdLst>
  <p:hf hdr="0" ftr="0" dt="0"/>
  <p:txStyles>
    <p:titleStyle>
      <a:lvl1pPr algn="l" defTabSz="457200" rtl="0" eaLnBrk="1" latinLnBrk="0" hangingPunct="1">
        <a:spcBef>
          <a:spcPct val="0"/>
        </a:spcBef>
        <a:buNone/>
        <a:defRPr sz="4200" b="0" i="0" kern="1200">
          <a:solidFill>
            <a:schemeClr val="bg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lnSpc>
          <a:spcPts val="2400"/>
        </a:lnSpc>
        <a:spcBef>
          <a:spcPts val="1000"/>
        </a:spcBef>
        <a:spcAft>
          <a:spcPts val="600"/>
        </a:spcAft>
        <a:buClr>
          <a:schemeClr val="accent5"/>
        </a:buClr>
        <a:buSzPct val="100000"/>
        <a:buFont typeface="Arial" panose="020B0604020202020204" pitchFamily="34" charset="0"/>
        <a:buChar char="•"/>
        <a:defRPr sz="2000" b="0" i="0" kern="1200">
          <a:solidFill>
            <a:schemeClr val="bg1">
              <a:lumMod val="75000"/>
              <a:lumOff val="25000"/>
            </a:schemeClr>
          </a:solidFill>
          <a:latin typeface="+mj-lt"/>
          <a:ea typeface="+mj-ea"/>
          <a:cs typeface="+mj-cs"/>
        </a:defRPr>
      </a:lvl1pPr>
      <a:lvl2pPr marL="742950" indent="-28575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Char char="•"/>
        <a:defRPr sz="1800" b="0" i="0" kern="1200">
          <a:solidFill>
            <a:schemeClr val="bg1">
              <a:lumMod val="75000"/>
              <a:lumOff val="25000"/>
            </a:schemeClr>
          </a:solidFill>
          <a:latin typeface="+mj-lt"/>
          <a:ea typeface="+mj-ea"/>
          <a:cs typeface="+mj-cs"/>
        </a:defRPr>
      </a:lvl2pPr>
      <a:lvl3pPr marL="1143000" indent="-22860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Char char="•"/>
        <a:defRPr sz="1600" b="0" i="0" kern="1200">
          <a:solidFill>
            <a:schemeClr val="bg1">
              <a:lumMod val="75000"/>
              <a:lumOff val="25000"/>
            </a:schemeClr>
          </a:solidFill>
          <a:latin typeface="+mj-lt"/>
          <a:ea typeface="+mj-ea"/>
          <a:cs typeface="+mj-cs"/>
        </a:defRPr>
      </a:lvl3pPr>
      <a:lvl4pPr marL="1600200" indent="-22860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Char char="•"/>
        <a:defRPr sz="1400" b="0" i="0" kern="1200">
          <a:solidFill>
            <a:schemeClr val="bg1">
              <a:lumMod val="75000"/>
              <a:lumOff val="25000"/>
            </a:schemeClr>
          </a:solidFill>
          <a:latin typeface="+mj-lt"/>
          <a:ea typeface="+mj-ea"/>
          <a:cs typeface="+mj-cs"/>
        </a:defRPr>
      </a:lvl4pPr>
      <a:lvl5pPr marL="2057400" indent="-22860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Char char="•"/>
        <a:defRPr sz="1400" b="0" i="0" kern="1200">
          <a:solidFill>
            <a:schemeClr val="bg1">
              <a:lumMod val="75000"/>
              <a:lumOff val="25000"/>
            </a:schemeClr>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36"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2F1FE-7C96-4161-95B9-B9C1C51936E4}"/>
              </a:ext>
            </a:extLst>
          </p:cNvPr>
          <p:cNvSpPr>
            <a:spLocks noGrp="1"/>
          </p:cNvSpPr>
          <p:nvPr>
            <p:ph type="ctrTitle"/>
          </p:nvPr>
        </p:nvSpPr>
        <p:spPr>
          <a:xfrm>
            <a:off x="1154954" y="295729"/>
            <a:ext cx="10350349" cy="4709160"/>
          </a:xfrm>
        </p:spPr>
        <p:txBody>
          <a:bodyPr>
            <a:normAutofit/>
          </a:bodyPr>
          <a:lstStyle/>
          <a:p>
            <a:pPr algn="r"/>
            <a:r>
              <a:rPr lang="en-US" sz="7200" i="1" dirty="0"/>
              <a:t>Z</a:t>
            </a:r>
            <a:r>
              <a:rPr lang="en-US" sz="7200" i="1" cap="none" dirty="0"/>
              <a:t>ostera capensis </a:t>
            </a:r>
            <a:r>
              <a:rPr lang="en-US" sz="7200" dirty="0"/>
              <a:t>genome assembly</a:t>
            </a:r>
          </a:p>
        </p:txBody>
      </p:sp>
    </p:spTree>
    <p:extLst>
      <p:ext uri="{BB962C8B-B14F-4D97-AF65-F5344CB8AC3E}">
        <p14:creationId xmlns:p14="http://schemas.microsoft.com/office/powerpoint/2010/main" val="2512990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E6D03-D5B3-B938-20B7-D74FA2CCD740}"/>
              </a:ext>
            </a:extLst>
          </p:cNvPr>
          <p:cNvSpPr>
            <a:spLocks noGrp="1"/>
          </p:cNvSpPr>
          <p:nvPr>
            <p:ph type="title"/>
          </p:nvPr>
        </p:nvSpPr>
        <p:spPr>
          <a:xfrm>
            <a:off x="5830864" y="1320568"/>
            <a:ext cx="6799431" cy="1349896"/>
          </a:xfrm>
        </p:spPr>
        <p:txBody>
          <a:bodyPr/>
          <a:lstStyle/>
          <a:p>
            <a:r>
              <a:rPr lang="en-GB" i="1" dirty="0"/>
              <a:t>Zostera </a:t>
            </a:r>
            <a:r>
              <a:rPr lang="en-GB" i="1" dirty="0" err="1"/>
              <a:t>muelleri</a:t>
            </a:r>
            <a:br>
              <a:rPr lang="en-GB" i="1" dirty="0"/>
            </a:br>
            <a:r>
              <a:rPr lang="en-GB" sz="1600" dirty="0"/>
              <a:t>Lee et al., 2015</a:t>
            </a:r>
            <a:endParaRPr lang="en-GB" sz="1600" i="1" dirty="0"/>
          </a:p>
        </p:txBody>
      </p:sp>
      <p:sp>
        <p:nvSpPr>
          <p:cNvPr id="3" name="Text Placeholder 2">
            <a:extLst>
              <a:ext uri="{FF2B5EF4-FFF2-40B4-BE49-F238E27FC236}">
                <a16:creationId xmlns:a16="http://schemas.microsoft.com/office/drawing/2014/main" id="{6DB0C92F-31FD-602D-8F92-A53985BA9F5D}"/>
              </a:ext>
            </a:extLst>
          </p:cNvPr>
          <p:cNvSpPr>
            <a:spLocks noGrp="1"/>
          </p:cNvSpPr>
          <p:nvPr>
            <p:ph type="body" idx="1"/>
          </p:nvPr>
        </p:nvSpPr>
        <p:spPr>
          <a:xfrm>
            <a:off x="5830864" y="2796077"/>
            <a:ext cx="5679264" cy="3859877"/>
          </a:xfrm>
        </p:spPr>
        <p:txBody>
          <a:bodyPr/>
          <a:lstStyle/>
          <a:p>
            <a:pPr marL="342900" indent="-342900">
              <a:buFont typeface="Arial" panose="020B0604020202020204" pitchFamily="34" charset="0"/>
              <a:buChar char="•"/>
            </a:pPr>
            <a:r>
              <a:rPr lang="en-US" sz="1600" dirty="0"/>
              <a:t>632 Mb (frequency plot est. 889 mb)</a:t>
            </a:r>
          </a:p>
          <a:p>
            <a:pPr marL="342900" indent="-342900">
              <a:buFont typeface="Arial" panose="020B0604020202020204" pitchFamily="34" charset="0"/>
              <a:buChar char="•"/>
            </a:pPr>
            <a:r>
              <a:rPr lang="en-GB" sz="1600" dirty="0"/>
              <a:t>35,875 protein-coding genes</a:t>
            </a:r>
          </a:p>
          <a:p>
            <a:pPr marL="342900" indent="-342900">
              <a:buFont typeface="Arial" panose="020B0604020202020204" pitchFamily="34" charset="0"/>
              <a:buChar char="•"/>
            </a:pPr>
            <a:r>
              <a:rPr lang="en-GB" sz="1600" dirty="0"/>
              <a:t>BUSCO = 81%</a:t>
            </a:r>
          </a:p>
          <a:p>
            <a:pPr marL="342900" indent="-342900">
              <a:buFont typeface="Arial" panose="020B0604020202020204" pitchFamily="34" charset="0"/>
              <a:buChar char="•"/>
            </a:pPr>
            <a:endParaRPr lang="en-GB" sz="1600" dirty="0"/>
          </a:p>
          <a:p>
            <a:pPr marL="342900" indent="-342900">
              <a:buFont typeface="Arial" panose="020B0604020202020204" pitchFamily="34" charset="0"/>
              <a:buChar char="•"/>
            </a:pPr>
            <a:r>
              <a:rPr lang="en-GB" sz="1600" dirty="0"/>
              <a:t>Micrographs showed chromosome no of </a:t>
            </a:r>
          </a:p>
          <a:p>
            <a:r>
              <a:rPr lang="en-GB" sz="1600" dirty="0"/>
              <a:t>		2n = 24 (Kuo, 2001)</a:t>
            </a:r>
          </a:p>
          <a:p>
            <a:endParaRPr lang="en-GB" sz="1600" dirty="0"/>
          </a:p>
        </p:txBody>
      </p:sp>
    </p:spTree>
    <p:extLst>
      <p:ext uri="{BB962C8B-B14F-4D97-AF65-F5344CB8AC3E}">
        <p14:creationId xmlns:p14="http://schemas.microsoft.com/office/powerpoint/2010/main" val="3372682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DAD24-459A-1184-F1A6-349916D8CB6E}"/>
              </a:ext>
            </a:extLst>
          </p:cNvPr>
          <p:cNvSpPr>
            <a:spLocks noGrp="1"/>
          </p:cNvSpPr>
          <p:nvPr>
            <p:ph type="body" idx="1"/>
          </p:nvPr>
        </p:nvSpPr>
        <p:spPr/>
        <p:txBody>
          <a:bodyPr/>
          <a:lstStyle/>
          <a:p>
            <a:endParaRPr lang="en-GB"/>
          </a:p>
        </p:txBody>
      </p:sp>
      <p:pic>
        <p:nvPicPr>
          <p:cNvPr id="5" name="Picture 4">
            <a:extLst>
              <a:ext uri="{FF2B5EF4-FFF2-40B4-BE49-F238E27FC236}">
                <a16:creationId xmlns:a16="http://schemas.microsoft.com/office/drawing/2014/main" id="{4910DDB8-17CE-3413-12DC-06AFA27BADB9}"/>
              </a:ext>
            </a:extLst>
          </p:cNvPr>
          <p:cNvPicPr>
            <a:picLocks noChangeAspect="1"/>
          </p:cNvPicPr>
          <p:nvPr/>
        </p:nvPicPr>
        <p:blipFill>
          <a:blip r:embed="rId2"/>
          <a:stretch>
            <a:fillRect/>
          </a:stretch>
        </p:blipFill>
        <p:spPr>
          <a:xfrm>
            <a:off x="784607" y="576641"/>
            <a:ext cx="10824437" cy="5720464"/>
          </a:xfrm>
          <a:prstGeom prst="rect">
            <a:avLst/>
          </a:prstGeom>
        </p:spPr>
      </p:pic>
    </p:spTree>
    <p:extLst>
      <p:ext uri="{BB962C8B-B14F-4D97-AF65-F5344CB8AC3E}">
        <p14:creationId xmlns:p14="http://schemas.microsoft.com/office/powerpoint/2010/main" val="3328033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875E3-E9A4-9634-664B-065ABBD8A8B6}"/>
              </a:ext>
            </a:extLst>
          </p:cNvPr>
          <p:cNvSpPr>
            <a:spLocks noGrp="1"/>
          </p:cNvSpPr>
          <p:nvPr>
            <p:ph type="title"/>
          </p:nvPr>
        </p:nvSpPr>
        <p:spPr>
          <a:xfrm>
            <a:off x="780881" y="-305087"/>
            <a:ext cx="6699790" cy="3142417"/>
          </a:xfrm>
        </p:spPr>
        <p:txBody>
          <a:bodyPr/>
          <a:lstStyle/>
          <a:p>
            <a:r>
              <a:rPr lang="en-GB" sz="4000" cap="none" dirty="0"/>
              <a:t>Used unassembled whole-genome shotgun sequence data from: </a:t>
            </a:r>
          </a:p>
        </p:txBody>
      </p:sp>
      <p:pic>
        <p:nvPicPr>
          <p:cNvPr id="4" name="Picture 3">
            <a:extLst>
              <a:ext uri="{FF2B5EF4-FFF2-40B4-BE49-F238E27FC236}">
                <a16:creationId xmlns:a16="http://schemas.microsoft.com/office/drawing/2014/main" id="{1CED33FE-4D26-CCAE-01B7-098C69833E5A}"/>
              </a:ext>
            </a:extLst>
          </p:cNvPr>
          <p:cNvPicPr>
            <a:picLocks noChangeAspect="1"/>
          </p:cNvPicPr>
          <p:nvPr/>
        </p:nvPicPr>
        <p:blipFill>
          <a:blip r:embed="rId3"/>
          <a:stretch>
            <a:fillRect/>
          </a:stretch>
        </p:blipFill>
        <p:spPr>
          <a:xfrm>
            <a:off x="2068979" y="3052483"/>
            <a:ext cx="6760306" cy="3254604"/>
          </a:xfrm>
          <a:prstGeom prst="rect">
            <a:avLst/>
          </a:prstGeom>
        </p:spPr>
      </p:pic>
      <p:pic>
        <p:nvPicPr>
          <p:cNvPr id="1026" name="Picture 2" descr="Seagrass flowering in Zostera muelleri showing protruding stigma 10 to... |  Download Scientific Diagram">
            <a:extLst>
              <a:ext uri="{FF2B5EF4-FFF2-40B4-BE49-F238E27FC236}">
                <a16:creationId xmlns:a16="http://schemas.microsoft.com/office/drawing/2014/main" id="{545A6910-8B11-BE2E-25A8-7B209751DE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32702" y="3052483"/>
            <a:ext cx="2797735" cy="3254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6545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0AF51-C73E-FC61-4F64-840F0879A4BC}"/>
              </a:ext>
            </a:extLst>
          </p:cNvPr>
          <p:cNvSpPr>
            <a:spLocks noGrp="1"/>
          </p:cNvSpPr>
          <p:nvPr>
            <p:ph type="title"/>
          </p:nvPr>
        </p:nvSpPr>
        <p:spPr>
          <a:xfrm>
            <a:off x="654391" y="404519"/>
            <a:ext cx="6349081" cy="915126"/>
          </a:xfrm>
        </p:spPr>
        <p:txBody>
          <a:bodyPr/>
          <a:lstStyle/>
          <a:p>
            <a:r>
              <a:rPr lang="en-US" i="1" dirty="0"/>
              <a:t>Zostera capensis </a:t>
            </a:r>
            <a:r>
              <a:rPr lang="en-US" dirty="0"/>
              <a:t>?</a:t>
            </a:r>
          </a:p>
        </p:txBody>
      </p:sp>
      <p:sp>
        <p:nvSpPr>
          <p:cNvPr id="4" name="Text Placeholder 3">
            <a:extLst>
              <a:ext uri="{FF2B5EF4-FFF2-40B4-BE49-F238E27FC236}">
                <a16:creationId xmlns:a16="http://schemas.microsoft.com/office/drawing/2014/main" id="{DF2EE115-C1DE-C5F7-3594-865676272524}"/>
              </a:ext>
            </a:extLst>
          </p:cNvPr>
          <p:cNvSpPr>
            <a:spLocks noGrp="1"/>
          </p:cNvSpPr>
          <p:nvPr>
            <p:ph type="body" sz="half" idx="2"/>
          </p:nvPr>
        </p:nvSpPr>
        <p:spPr>
          <a:xfrm>
            <a:off x="8759536" y="6235512"/>
            <a:ext cx="2513240" cy="453379"/>
          </a:xfrm>
        </p:spPr>
        <p:txBody>
          <a:bodyPr anchor="t">
            <a:normAutofit/>
          </a:bodyPr>
          <a:lstStyle/>
          <a:p>
            <a:r>
              <a:rPr lang="en-US" dirty="0"/>
              <a:t>Tanaka et al., 2003</a:t>
            </a:r>
          </a:p>
          <a:p>
            <a:endParaRPr lang="en-US" dirty="0"/>
          </a:p>
        </p:txBody>
      </p:sp>
      <p:pic>
        <p:nvPicPr>
          <p:cNvPr id="3" name="Content Placeholder 2">
            <a:extLst>
              <a:ext uri="{FF2B5EF4-FFF2-40B4-BE49-F238E27FC236}">
                <a16:creationId xmlns:a16="http://schemas.microsoft.com/office/drawing/2014/main" id="{B6E90828-91DF-2279-3815-D28389BCD213}"/>
              </a:ext>
            </a:extLst>
          </p:cNvPr>
          <p:cNvPicPr>
            <a:picLocks noGrp="1" noChangeAspect="1"/>
          </p:cNvPicPr>
          <p:nvPr>
            <p:ph idx="1"/>
          </p:nvPr>
        </p:nvPicPr>
        <p:blipFill>
          <a:blip r:embed="rId3"/>
          <a:stretch>
            <a:fillRect/>
          </a:stretch>
        </p:blipFill>
        <p:spPr>
          <a:xfrm>
            <a:off x="8759536" y="404518"/>
            <a:ext cx="3023755" cy="5830994"/>
          </a:xfrm>
          <a:prstGeom prst="rect">
            <a:avLst/>
          </a:prstGeom>
        </p:spPr>
      </p:pic>
      <p:sp>
        <p:nvSpPr>
          <p:cNvPr id="6" name="Oval 5">
            <a:extLst>
              <a:ext uri="{FF2B5EF4-FFF2-40B4-BE49-F238E27FC236}">
                <a16:creationId xmlns:a16="http://schemas.microsoft.com/office/drawing/2014/main" id="{D5B1E3C6-1BC4-4DE2-674E-FA94CD58CFF5}"/>
              </a:ext>
            </a:extLst>
          </p:cNvPr>
          <p:cNvSpPr/>
          <p:nvPr/>
        </p:nvSpPr>
        <p:spPr>
          <a:xfrm>
            <a:off x="9102437" y="1021852"/>
            <a:ext cx="1517073" cy="374072"/>
          </a:xfrm>
          <a:prstGeom prst="ellipse">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133AEB32-D7BD-3B68-8E84-A047E451ECB1}"/>
              </a:ext>
            </a:extLst>
          </p:cNvPr>
          <p:cNvPicPr>
            <a:picLocks noChangeAspect="1"/>
          </p:cNvPicPr>
          <p:nvPr/>
        </p:nvPicPr>
        <p:blipFill rotWithShape="1">
          <a:blip r:embed="rId4"/>
          <a:srcRect t="782"/>
          <a:stretch/>
        </p:blipFill>
        <p:spPr>
          <a:xfrm>
            <a:off x="2466312" y="2047022"/>
            <a:ext cx="6047509" cy="4188490"/>
          </a:xfrm>
          <a:prstGeom prst="rect">
            <a:avLst/>
          </a:prstGeom>
          <a:ln w="12700">
            <a:solidFill>
              <a:schemeClr val="accent5"/>
            </a:solidFill>
          </a:ln>
        </p:spPr>
      </p:pic>
      <p:sp>
        <p:nvSpPr>
          <p:cNvPr id="10" name="Rectangle 9">
            <a:extLst>
              <a:ext uri="{FF2B5EF4-FFF2-40B4-BE49-F238E27FC236}">
                <a16:creationId xmlns:a16="http://schemas.microsoft.com/office/drawing/2014/main" id="{76CD116B-4B8F-1B4F-AA73-A6232FD1B399}"/>
              </a:ext>
            </a:extLst>
          </p:cNvPr>
          <p:cNvSpPr/>
          <p:nvPr/>
        </p:nvSpPr>
        <p:spPr>
          <a:xfrm>
            <a:off x="2572636" y="2202633"/>
            <a:ext cx="5534688" cy="152480"/>
          </a:xfrm>
          <a:prstGeom prst="rect">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9625E021-315C-F14B-680E-A1B2192C21DA}"/>
              </a:ext>
            </a:extLst>
          </p:cNvPr>
          <p:cNvSpPr/>
          <p:nvPr/>
        </p:nvSpPr>
        <p:spPr>
          <a:xfrm>
            <a:off x="2572636" y="5922256"/>
            <a:ext cx="5534688" cy="296294"/>
          </a:xfrm>
          <a:prstGeom prst="rect">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 Placeholder 3">
            <a:extLst>
              <a:ext uri="{FF2B5EF4-FFF2-40B4-BE49-F238E27FC236}">
                <a16:creationId xmlns:a16="http://schemas.microsoft.com/office/drawing/2014/main" id="{157033EB-20C6-D2A6-A040-A2570A4FC08E}"/>
              </a:ext>
            </a:extLst>
          </p:cNvPr>
          <p:cNvSpPr txBox="1">
            <a:spLocks/>
          </p:cNvSpPr>
          <p:nvPr/>
        </p:nvSpPr>
        <p:spPr>
          <a:xfrm>
            <a:off x="2466312" y="6196252"/>
            <a:ext cx="2513240" cy="453379"/>
          </a:xfrm>
          <a:prstGeom prst="rect">
            <a:avLst/>
          </a:prstGeom>
        </p:spPr>
        <p:txBody>
          <a:bodyPr vert="horz" lIns="91440" tIns="45720" rIns="91440" bIns="45720" rtlCol="0" anchor="t" anchorCtr="0">
            <a:normAutofit/>
          </a:bodyPr>
          <a:lstStyle>
            <a:lvl1pPr marL="0" indent="0" algn="l" defTabSz="457200" rtl="0" eaLnBrk="1" latinLnBrk="0" hangingPunct="1">
              <a:lnSpc>
                <a:spcPct val="100000"/>
              </a:lnSpc>
              <a:spcBef>
                <a:spcPts val="1000"/>
              </a:spcBef>
              <a:spcAft>
                <a:spcPts val="600"/>
              </a:spcAft>
              <a:buClr>
                <a:schemeClr val="tx1"/>
              </a:buClr>
              <a:buSzPct val="100000"/>
              <a:buFont typeface="Arial" panose="020B0604020202020204" pitchFamily="34" charset="0"/>
              <a:buNone/>
              <a:defRPr lang="en-US" sz="1400" b="0" i="0" kern="1200" cap="none" baseline="0" dirty="0" smtClean="0">
                <a:solidFill>
                  <a:schemeClr val="bg1">
                    <a:lumMod val="75000"/>
                    <a:lumOff val="25000"/>
                  </a:schemeClr>
                </a:solidFill>
                <a:latin typeface="+mn-lt"/>
                <a:ea typeface="+mj-ea"/>
                <a:cs typeface="+mj-cs"/>
              </a:defRPr>
            </a:lvl1pPr>
            <a:lvl2pPr marL="457200" indent="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None/>
              <a:defRPr sz="1200" b="0" i="0" kern="1200">
                <a:solidFill>
                  <a:schemeClr val="bg1">
                    <a:lumMod val="75000"/>
                    <a:lumOff val="25000"/>
                  </a:schemeClr>
                </a:solidFill>
                <a:latin typeface="+mj-lt"/>
                <a:ea typeface="+mj-ea"/>
                <a:cs typeface="+mj-cs"/>
              </a:defRPr>
            </a:lvl2pPr>
            <a:lvl3pPr marL="914400" indent="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None/>
              <a:defRPr sz="1000" b="0" i="0" kern="1200">
                <a:solidFill>
                  <a:schemeClr val="bg1">
                    <a:lumMod val="75000"/>
                    <a:lumOff val="25000"/>
                  </a:schemeClr>
                </a:solidFill>
                <a:latin typeface="+mj-lt"/>
                <a:ea typeface="+mj-ea"/>
                <a:cs typeface="+mj-cs"/>
              </a:defRPr>
            </a:lvl3pPr>
            <a:lvl4pPr marL="1371600" indent="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None/>
              <a:defRPr sz="900" b="0" i="0" kern="1200">
                <a:solidFill>
                  <a:schemeClr val="bg1">
                    <a:lumMod val="75000"/>
                    <a:lumOff val="25000"/>
                  </a:schemeClr>
                </a:solidFill>
                <a:latin typeface="+mj-lt"/>
                <a:ea typeface="+mj-ea"/>
                <a:cs typeface="+mj-cs"/>
              </a:defRPr>
            </a:lvl4pPr>
            <a:lvl5pPr marL="1828800" indent="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None/>
              <a:defRPr sz="900" b="0" i="0" kern="1200">
                <a:solidFill>
                  <a:schemeClr val="bg1">
                    <a:lumMod val="75000"/>
                    <a:lumOff val="25000"/>
                  </a:schemeClr>
                </a:solidFill>
                <a:latin typeface="+mj-lt"/>
                <a:ea typeface="+mj-ea"/>
                <a:cs typeface="+mj-cs"/>
              </a:defRPr>
            </a:lvl5pPr>
            <a:lvl6pPr marL="22860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6pPr>
            <a:lvl7pPr marL="27432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7pPr>
            <a:lvl8pPr marL="32004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8pPr>
            <a:lvl9pPr marL="365760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900" b="0" i="0" kern="1200">
                <a:solidFill>
                  <a:schemeClr val="tx1"/>
                </a:solidFill>
                <a:latin typeface="+mj-lt"/>
                <a:ea typeface="+mj-ea"/>
                <a:cs typeface="+mj-cs"/>
              </a:defRPr>
            </a:lvl9pPr>
          </a:lstStyle>
          <a:p>
            <a:r>
              <a:rPr lang="en-GB" dirty="0"/>
              <a:t>Kuo, 2001</a:t>
            </a:r>
          </a:p>
          <a:p>
            <a:endParaRPr lang="en-GB" dirty="0"/>
          </a:p>
        </p:txBody>
      </p:sp>
    </p:spTree>
    <p:extLst>
      <p:ext uri="{BB962C8B-B14F-4D97-AF65-F5344CB8AC3E}">
        <p14:creationId xmlns:p14="http://schemas.microsoft.com/office/powerpoint/2010/main" val="2487047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D88A2-E914-815C-661F-1399C3A898C1}"/>
              </a:ext>
            </a:extLst>
          </p:cNvPr>
          <p:cNvSpPr>
            <a:spLocks noGrp="1"/>
          </p:cNvSpPr>
          <p:nvPr>
            <p:ph type="title"/>
          </p:nvPr>
        </p:nvSpPr>
        <p:spPr>
          <a:xfrm>
            <a:off x="654392" y="1063416"/>
            <a:ext cx="4924376" cy="2175083"/>
          </a:xfrm>
        </p:spPr>
        <p:txBody>
          <a:bodyPr anchor="b" anchorCtr="0"/>
          <a:lstStyle/>
          <a:p>
            <a:r>
              <a:rPr lang="en-US" dirty="0"/>
              <a:t>agenda</a:t>
            </a:r>
          </a:p>
        </p:txBody>
      </p:sp>
      <p:sp>
        <p:nvSpPr>
          <p:cNvPr id="4" name="Text Placeholder 3">
            <a:extLst>
              <a:ext uri="{FF2B5EF4-FFF2-40B4-BE49-F238E27FC236}">
                <a16:creationId xmlns:a16="http://schemas.microsoft.com/office/drawing/2014/main" id="{2CC6C5F0-EDFB-3E80-40C5-F4D4D08ACF3B}"/>
              </a:ext>
            </a:extLst>
          </p:cNvPr>
          <p:cNvSpPr>
            <a:spLocks noGrp="1"/>
          </p:cNvSpPr>
          <p:nvPr>
            <p:ph type="body" sz="half" idx="2"/>
          </p:nvPr>
        </p:nvSpPr>
        <p:spPr>
          <a:xfrm>
            <a:off x="654391" y="3429000"/>
            <a:ext cx="5729783" cy="2300600"/>
          </a:xfrm>
        </p:spPr>
        <p:txBody>
          <a:bodyPr anchor="b">
            <a:normAutofit/>
          </a:bodyPr>
          <a:lstStyle/>
          <a:p>
            <a:pPr marL="342900" indent="-342900">
              <a:buFont typeface="Arial" panose="020B0604020202020204" pitchFamily="34" charset="0"/>
              <a:buChar char="•"/>
            </a:pPr>
            <a:r>
              <a:rPr lang="en-US" dirty="0"/>
              <a:t>Status of </a:t>
            </a:r>
            <a:r>
              <a:rPr lang="en-US" i="1" dirty="0"/>
              <a:t>Z</a:t>
            </a:r>
            <a:r>
              <a:rPr lang="en-US" i="1" cap="none" dirty="0"/>
              <a:t>ostera</a:t>
            </a:r>
            <a:r>
              <a:rPr lang="en-US" cap="none" dirty="0"/>
              <a:t> sp. </a:t>
            </a:r>
            <a:r>
              <a:rPr lang="en-US" dirty="0"/>
              <a:t>Genome work</a:t>
            </a:r>
          </a:p>
          <a:p>
            <a:pPr marL="342900" indent="-342900">
              <a:buFont typeface="Arial" panose="020B0604020202020204" pitchFamily="34" charset="0"/>
              <a:buChar char="•"/>
            </a:pPr>
            <a:r>
              <a:rPr lang="en-US" dirty="0"/>
              <a:t>Is it haploid or diploid?</a:t>
            </a:r>
          </a:p>
          <a:p>
            <a:pPr marL="342900" indent="-342900">
              <a:buFont typeface="Arial" panose="020B0604020202020204" pitchFamily="34" charset="0"/>
              <a:buChar char="•"/>
            </a:pPr>
            <a:r>
              <a:rPr lang="en-US" dirty="0"/>
              <a:t>How many chromosomes?</a:t>
            </a:r>
          </a:p>
          <a:p>
            <a:endParaRPr lang="en-US" dirty="0"/>
          </a:p>
        </p:txBody>
      </p:sp>
      <p:pic>
        <p:nvPicPr>
          <p:cNvPr id="8" name="Content Placeholder 7" descr="A green grass under water&#10;&#10;Description automatically generated with medium confidence">
            <a:extLst>
              <a:ext uri="{FF2B5EF4-FFF2-40B4-BE49-F238E27FC236}">
                <a16:creationId xmlns:a16="http://schemas.microsoft.com/office/drawing/2014/main" id="{0E935F57-9D3A-6864-0C72-2A4EE1DF41DC}"/>
              </a:ext>
            </a:extLst>
          </p:cNvPr>
          <p:cNvPicPr>
            <a:picLocks noGrp="1" noChangeAspect="1"/>
          </p:cNvPicPr>
          <p:nvPr>
            <p:ph idx="1"/>
          </p:nvPr>
        </p:nvPicPr>
        <p:blipFill>
          <a:blip r:embed="rId3"/>
          <a:stretch>
            <a:fillRect/>
          </a:stretch>
        </p:blipFill>
        <p:spPr>
          <a:xfrm>
            <a:off x="6521254" y="295729"/>
            <a:ext cx="4678329" cy="6237772"/>
          </a:xfrm>
        </p:spPr>
      </p:pic>
    </p:spTree>
    <p:extLst>
      <p:ext uri="{BB962C8B-B14F-4D97-AF65-F5344CB8AC3E}">
        <p14:creationId xmlns:p14="http://schemas.microsoft.com/office/powerpoint/2010/main" val="1290560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646111" y="370390"/>
            <a:ext cx="10153069" cy="767688"/>
          </a:xfrm>
        </p:spPr>
        <p:txBody>
          <a:bodyPr/>
          <a:lstStyle/>
          <a:p>
            <a:r>
              <a:rPr lang="en-US" i="1" dirty="0" err="1"/>
              <a:t>zostera</a:t>
            </a:r>
            <a:r>
              <a:rPr lang="en-US" dirty="0"/>
              <a:t> genome assemblies:</a:t>
            </a:r>
          </a:p>
        </p:txBody>
      </p:sp>
      <p:graphicFrame>
        <p:nvGraphicFramePr>
          <p:cNvPr id="28" name="Diagram 2" descr="Timeline">
            <a:extLst>
              <a:ext uri="{FF2B5EF4-FFF2-40B4-BE49-F238E27FC236}">
                <a16:creationId xmlns:a16="http://schemas.microsoft.com/office/drawing/2014/main" id="{1ED95CD7-0038-2A05-1B8D-57E580BD0415}"/>
              </a:ext>
            </a:extLst>
          </p:cNvPr>
          <p:cNvGraphicFramePr>
            <a:graphicFrameLocks noGrp="1"/>
          </p:cNvGraphicFramePr>
          <p:nvPr>
            <p:ph sz="quarter" idx="10"/>
            <p:extLst>
              <p:ext uri="{D42A27DB-BD31-4B8C-83A1-F6EECF244321}">
                <p14:modId xmlns:p14="http://schemas.microsoft.com/office/powerpoint/2010/main" val="1962561740"/>
              </p:ext>
            </p:extLst>
          </p:nvPr>
        </p:nvGraphicFramePr>
        <p:xfrm>
          <a:off x="914400" y="1738313"/>
          <a:ext cx="9884780" cy="43640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32498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20E77-B703-6F88-10F1-3B3ACF460737}"/>
              </a:ext>
            </a:extLst>
          </p:cNvPr>
          <p:cNvSpPr>
            <a:spLocks noGrp="1"/>
          </p:cNvSpPr>
          <p:nvPr>
            <p:ph type="title"/>
          </p:nvPr>
        </p:nvSpPr>
        <p:spPr>
          <a:xfrm>
            <a:off x="1278669" y="595768"/>
            <a:ext cx="8825660" cy="729169"/>
          </a:xfrm>
        </p:spPr>
        <p:txBody>
          <a:bodyPr/>
          <a:lstStyle/>
          <a:p>
            <a:pPr algn="ctr"/>
            <a:r>
              <a:rPr lang="en-US" i="1" dirty="0"/>
              <a:t>Z</a:t>
            </a:r>
            <a:r>
              <a:rPr lang="en-US" i="1" cap="none" dirty="0"/>
              <a:t>ostera marina </a:t>
            </a:r>
            <a:r>
              <a:rPr lang="en-US" i="1" dirty="0"/>
              <a:t>&amp; z. </a:t>
            </a:r>
            <a:r>
              <a:rPr lang="en-US" i="1" cap="none" dirty="0" err="1"/>
              <a:t>muelleri</a:t>
            </a:r>
            <a:endParaRPr lang="en-US" i="1" dirty="0"/>
          </a:p>
        </p:txBody>
      </p:sp>
      <p:pic>
        <p:nvPicPr>
          <p:cNvPr id="8" name="Picture 7">
            <a:extLst>
              <a:ext uri="{FF2B5EF4-FFF2-40B4-BE49-F238E27FC236}">
                <a16:creationId xmlns:a16="http://schemas.microsoft.com/office/drawing/2014/main" id="{E192DDE7-5F89-490C-B5DB-2CC528FF798B}"/>
              </a:ext>
            </a:extLst>
          </p:cNvPr>
          <p:cNvPicPr>
            <a:picLocks noChangeAspect="1"/>
          </p:cNvPicPr>
          <p:nvPr/>
        </p:nvPicPr>
        <p:blipFill rotWithShape="1">
          <a:blip r:embed="rId3"/>
          <a:srcRect b="15290"/>
          <a:stretch/>
        </p:blipFill>
        <p:spPr>
          <a:xfrm>
            <a:off x="385604" y="4174141"/>
            <a:ext cx="5458300" cy="2284644"/>
          </a:xfrm>
          <a:prstGeom prst="rect">
            <a:avLst/>
          </a:prstGeom>
        </p:spPr>
      </p:pic>
      <p:pic>
        <p:nvPicPr>
          <p:cNvPr id="5" name="Picture 4">
            <a:extLst>
              <a:ext uri="{FF2B5EF4-FFF2-40B4-BE49-F238E27FC236}">
                <a16:creationId xmlns:a16="http://schemas.microsoft.com/office/drawing/2014/main" id="{DCD19D15-77FC-34F4-F3AF-B1DDCEFC4410}"/>
              </a:ext>
            </a:extLst>
          </p:cNvPr>
          <p:cNvPicPr>
            <a:picLocks noChangeAspect="1"/>
          </p:cNvPicPr>
          <p:nvPr/>
        </p:nvPicPr>
        <p:blipFill>
          <a:blip r:embed="rId4"/>
          <a:stretch>
            <a:fillRect/>
          </a:stretch>
        </p:blipFill>
        <p:spPr>
          <a:xfrm>
            <a:off x="385604" y="1591015"/>
            <a:ext cx="5458300" cy="2722774"/>
          </a:xfrm>
          <a:prstGeom prst="rect">
            <a:avLst/>
          </a:prstGeom>
        </p:spPr>
      </p:pic>
      <p:pic>
        <p:nvPicPr>
          <p:cNvPr id="10" name="Picture 9">
            <a:extLst>
              <a:ext uri="{FF2B5EF4-FFF2-40B4-BE49-F238E27FC236}">
                <a16:creationId xmlns:a16="http://schemas.microsoft.com/office/drawing/2014/main" id="{968F23A5-E521-25F3-C75D-5C530910B5A5}"/>
              </a:ext>
            </a:extLst>
          </p:cNvPr>
          <p:cNvPicPr>
            <a:picLocks noChangeAspect="1"/>
          </p:cNvPicPr>
          <p:nvPr/>
        </p:nvPicPr>
        <p:blipFill rotWithShape="1">
          <a:blip r:embed="rId5"/>
          <a:srcRect t="21288"/>
          <a:stretch/>
        </p:blipFill>
        <p:spPr>
          <a:xfrm>
            <a:off x="5999148" y="1591015"/>
            <a:ext cx="5807248" cy="3428224"/>
          </a:xfrm>
          <a:prstGeom prst="rect">
            <a:avLst/>
          </a:prstGeom>
        </p:spPr>
      </p:pic>
      <p:pic>
        <p:nvPicPr>
          <p:cNvPr id="12" name="Picture 11">
            <a:extLst>
              <a:ext uri="{FF2B5EF4-FFF2-40B4-BE49-F238E27FC236}">
                <a16:creationId xmlns:a16="http://schemas.microsoft.com/office/drawing/2014/main" id="{809804E6-8967-20C1-BEB5-61B78840324D}"/>
              </a:ext>
            </a:extLst>
          </p:cNvPr>
          <p:cNvPicPr>
            <a:picLocks noChangeAspect="1"/>
          </p:cNvPicPr>
          <p:nvPr/>
        </p:nvPicPr>
        <p:blipFill>
          <a:blip r:embed="rId6"/>
          <a:stretch>
            <a:fillRect/>
          </a:stretch>
        </p:blipFill>
        <p:spPr>
          <a:xfrm>
            <a:off x="10104329" y="399215"/>
            <a:ext cx="1006356" cy="1006356"/>
          </a:xfrm>
          <a:prstGeom prst="rect">
            <a:avLst/>
          </a:prstGeom>
        </p:spPr>
      </p:pic>
      <p:sp>
        <p:nvSpPr>
          <p:cNvPr id="14" name="TextBox 13">
            <a:extLst>
              <a:ext uri="{FF2B5EF4-FFF2-40B4-BE49-F238E27FC236}">
                <a16:creationId xmlns:a16="http://schemas.microsoft.com/office/drawing/2014/main" id="{B1B2D895-921C-BDF8-8512-29BA55E4FB5C}"/>
              </a:ext>
            </a:extLst>
          </p:cNvPr>
          <p:cNvSpPr txBox="1"/>
          <p:nvPr/>
        </p:nvSpPr>
        <p:spPr>
          <a:xfrm>
            <a:off x="6096000" y="1663679"/>
            <a:ext cx="2438400" cy="923330"/>
          </a:xfrm>
          <a:prstGeom prst="rect">
            <a:avLst/>
          </a:prstGeom>
          <a:solidFill>
            <a:srgbClr val="FFFFFF">
              <a:alpha val="50196"/>
            </a:srgbClr>
          </a:solidFill>
        </p:spPr>
        <p:txBody>
          <a:bodyPr wrap="square">
            <a:spAutoFit/>
          </a:bodyPr>
          <a:lstStyle/>
          <a:p>
            <a:r>
              <a:rPr lang="it-IT" i="1" dirty="0">
                <a:solidFill>
                  <a:schemeClr val="bg1"/>
                </a:solidFill>
              </a:rPr>
              <a:t>Z. mucronata</a:t>
            </a:r>
          </a:p>
          <a:p>
            <a:r>
              <a:rPr lang="it-IT" i="1" dirty="0">
                <a:solidFill>
                  <a:schemeClr val="bg1"/>
                </a:solidFill>
              </a:rPr>
              <a:t>(Nano)Z. capricorni</a:t>
            </a:r>
          </a:p>
          <a:p>
            <a:r>
              <a:rPr lang="it-IT" i="1" dirty="0">
                <a:solidFill>
                  <a:schemeClr val="bg1"/>
                </a:solidFill>
              </a:rPr>
              <a:t>Z. novazelandica</a:t>
            </a:r>
            <a:endParaRPr lang="en-GB" i="1" dirty="0">
              <a:solidFill>
                <a:schemeClr val="bg1"/>
              </a:solidFill>
            </a:endParaRPr>
          </a:p>
        </p:txBody>
      </p:sp>
      <p:pic>
        <p:nvPicPr>
          <p:cNvPr id="16" name="Picture 15">
            <a:extLst>
              <a:ext uri="{FF2B5EF4-FFF2-40B4-BE49-F238E27FC236}">
                <a16:creationId xmlns:a16="http://schemas.microsoft.com/office/drawing/2014/main" id="{1E25DA5A-3BED-376D-90DD-F5A8BCC1968B}"/>
              </a:ext>
            </a:extLst>
          </p:cNvPr>
          <p:cNvPicPr>
            <a:picLocks noChangeAspect="1"/>
          </p:cNvPicPr>
          <p:nvPr/>
        </p:nvPicPr>
        <p:blipFill>
          <a:blip r:embed="rId7"/>
          <a:stretch>
            <a:fillRect/>
          </a:stretch>
        </p:blipFill>
        <p:spPr>
          <a:xfrm>
            <a:off x="5999149" y="3711999"/>
            <a:ext cx="5807248" cy="2746786"/>
          </a:xfrm>
          <a:prstGeom prst="rect">
            <a:avLst/>
          </a:prstGeom>
        </p:spPr>
      </p:pic>
    </p:spTree>
    <p:extLst>
      <p:ext uri="{BB962C8B-B14F-4D97-AF65-F5344CB8AC3E}">
        <p14:creationId xmlns:p14="http://schemas.microsoft.com/office/powerpoint/2010/main" val="1541646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2D882-0AB0-D7CC-2028-F24988556CFD}"/>
              </a:ext>
            </a:extLst>
          </p:cNvPr>
          <p:cNvSpPr>
            <a:spLocks noGrp="1"/>
          </p:cNvSpPr>
          <p:nvPr>
            <p:ph type="ctrTitle"/>
          </p:nvPr>
        </p:nvSpPr>
        <p:spPr>
          <a:xfrm>
            <a:off x="6244936" y="477353"/>
            <a:ext cx="4588163" cy="2058029"/>
          </a:xfrm>
        </p:spPr>
        <p:txBody>
          <a:bodyPr>
            <a:normAutofit/>
          </a:bodyPr>
          <a:lstStyle/>
          <a:p>
            <a:r>
              <a:rPr lang="en-US" sz="5400" i="1" dirty="0"/>
              <a:t>Zostera marina</a:t>
            </a:r>
            <a:br>
              <a:rPr lang="en-US" sz="5400" dirty="0"/>
            </a:br>
            <a:r>
              <a:rPr lang="en-US" sz="1600" dirty="0"/>
              <a:t>Olsen et al., 2016 (V1.0)</a:t>
            </a:r>
          </a:p>
        </p:txBody>
      </p:sp>
      <p:sp>
        <p:nvSpPr>
          <p:cNvPr id="3" name="Text Placeholder 2">
            <a:extLst>
              <a:ext uri="{FF2B5EF4-FFF2-40B4-BE49-F238E27FC236}">
                <a16:creationId xmlns:a16="http://schemas.microsoft.com/office/drawing/2014/main" id="{18D791F6-17E5-A05E-27E8-5CE8F5737F96}"/>
              </a:ext>
            </a:extLst>
          </p:cNvPr>
          <p:cNvSpPr>
            <a:spLocks noGrp="1"/>
          </p:cNvSpPr>
          <p:nvPr>
            <p:ph type="subTitle" idx="1"/>
          </p:nvPr>
        </p:nvSpPr>
        <p:spPr>
          <a:xfrm>
            <a:off x="6244936" y="2774373"/>
            <a:ext cx="5725391" cy="4083627"/>
          </a:xfrm>
        </p:spPr>
        <p:txBody>
          <a:bodyPr>
            <a:noAutofit/>
          </a:bodyPr>
          <a:lstStyle/>
          <a:p>
            <a:pPr marL="342900" indent="-342900">
              <a:buFont typeface="Arial" panose="020B0604020202020204" pitchFamily="34" charset="0"/>
              <a:buChar char="•"/>
            </a:pPr>
            <a:r>
              <a:rPr lang="en-US" sz="1600" dirty="0"/>
              <a:t>237.5 Mb</a:t>
            </a:r>
          </a:p>
          <a:p>
            <a:pPr marL="342900" indent="-342900">
              <a:buFont typeface="Arial" panose="020B0604020202020204" pitchFamily="34" charset="0"/>
              <a:buChar char="•"/>
            </a:pPr>
            <a:r>
              <a:rPr lang="en-GB" sz="1600" dirty="0"/>
              <a:t>20,450 protein-coding genes</a:t>
            </a:r>
          </a:p>
          <a:p>
            <a:pPr marL="342900" indent="-342900">
              <a:buFont typeface="Arial" panose="020B0604020202020204" pitchFamily="34" charset="0"/>
              <a:buChar char="•"/>
            </a:pPr>
            <a:r>
              <a:rPr lang="en-GB" sz="1600" dirty="0"/>
              <a:t>90% of eukaryotic core genes were present</a:t>
            </a:r>
          </a:p>
          <a:p>
            <a:r>
              <a:rPr lang="en-GB" sz="1600" u="sng" dirty="0"/>
              <a:t>Key adaptations:</a:t>
            </a:r>
          </a:p>
          <a:p>
            <a:pPr marL="342900" indent="-342900">
              <a:buFont typeface="Arial" panose="020B0604020202020204" pitchFamily="34" charset="0"/>
              <a:buChar char="•"/>
            </a:pPr>
            <a:r>
              <a:rPr lang="en-GB" sz="1600" dirty="0"/>
              <a:t>- stomatal genes, compound biosynthesis &amp; signalling, </a:t>
            </a:r>
            <a:r>
              <a:rPr lang="en-GB" sz="1600" dirty="0" err="1"/>
              <a:t>uV</a:t>
            </a:r>
            <a:r>
              <a:rPr lang="en-GB" sz="1600" dirty="0"/>
              <a:t> protection </a:t>
            </a:r>
          </a:p>
          <a:p>
            <a:pPr marL="342900" indent="-342900">
              <a:buFont typeface="Arial" panose="020B0604020202020204" pitchFamily="34" charset="0"/>
              <a:buChar char="•"/>
            </a:pPr>
            <a:r>
              <a:rPr lang="en-GB" sz="1600" dirty="0"/>
              <a:t>+ salinity, ion homeostasis </a:t>
            </a:r>
            <a:endParaRPr lang="en-US" sz="1600" dirty="0"/>
          </a:p>
        </p:txBody>
      </p:sp>
    </p:spTree>
    <p:extLst>
      <p:ext uri="{BB962C8B-B14F-4D97-AF65-F5344CB8AC3E}">
        <p14:creationId xmlns:p14="http://schemas.microsoft.com/office/powerpoint/2010/main" val="2005836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6A1D4-B0FD-F348-E5DB-B35C3A0FF6EC}"/>
              </a:ext>
            </a:extLst>
          </p:cNvPr>
          <p:cNvSpPr>
            <a:spLocks noGrp="1"/>
          </p:cNvSpPr>
          <p:nvPr>
            <p:ph type="ctrTitle"/>
          </p:nvPr>
        </p:nvSpPr>
        <p:spPr>
          <a:xfrm>
            <a:off x="2610196" y="477352"/>
            <a:ext cx="8222904" cy="1584204"/>
          </a:xfrm>
        </p:spPr>
        <p:txBody>
          <a:bodyPr>
            <a:normAutofit/>
          </a:bodyPr>
          <a:lstStyle/>
          <a:p>
            <a:pPr algn="r"/>
            <a:r>
              <a:rPr lang="en-GB" sz="4800" dirty="0"/>
              <a:t>New &amp; improved (v3.1)</a:t>
            </a:r>
            <a:br>
              <a:rPr lang="en-GB" sz="4800" dirty="0"/>
            </a:br>
            <a:r>
              <a:rPr lang="en-GB" sz="1600" dirty="0"/>
              <a:t>ma et al., 2023</a:t>
            </a:r>
          </a:p>
        </p:txBody>
      </p:sp>
      <p:sp>
        <p:nvSpPr>
          <p:cNvPr id="3" name="Subtitle 2">
            <a:extLst>
              <a:ext uri="{FF2B5EF4-FFF2-40B4-BE49-F238E27FC236}">
                <a16:creationId xmlns:a16="http://schemas.microsoft.com/office/drawing/2014/main" id="{5CC9DFBB-F8BB-0991-95A8-D57EAA9FF663}"/>
              </a:ext>
            </a:extLst>
          </p:cNvPr>
          <p:cNvSpPr>
            <a:spLocks noGrp="1"/>
          </p:cNvSpPr>
          <p:nvPr>
            <p:ph type="subTitle" idx="1"/>
          </p:nvPr>
        </p:nvSpPr>
        <p:spPr>
          <a:xfrm>
            <a:off x="6468498" y="2344189"/>
            <a:ext cx="5262838" cy="3420003"/>
          </a:xfrm>
        </p:spPr>
        <p:txBody>
          <a:bodyPr/>
          <a:lstStyle/>
          <a:p>
            <a:pPr marL="342900" indent="-342900">
              <a:buFont typeface="Arial" panose="020B0604020202020204" pitchFamily="34" charset="0"/>
              <a:buChar char="•"/>
            </a:pPr>
            <a:r>
              <a:rPr lang="en-GB" dirty="0"/>
              <a:t>260.5 Mb (+ 23 MB from v1.0)</a:t>
            </a:r>
          </a:p>
          <a:p>
            <a:pPr marL="342900" indent="-342900">
              <a:buFont typeface="Arial" panose="020B0604020202020204" pitchFamily="34" charset="0"/>
              <a:buChar char="•"/>
            </a:pPr>
            <a:r>
              <a:rPr lang="en-GB" dirty="0"/>
              <a:t>21,483 protein-coding genes</a:t>
            </a:r>
          </a:p>
          <a:p>
            <a:pPr marL="342900" indent="-342900">
              <a:buFont typeface="Arial" panose="020B0604020202020204" pitchFamily="34" charset="0"/>
              <a:buChar char="•"/>
            </a:pPr>
            <a:r>
              <a:rPr lang="en-GB" dirty="0"/>
              <a:t>BUSCO = 95.7%</a:t>
            </a:r>
          </a:p>
          <a:p>
            <a:endParaRPr lang="en-GB" dirty="0"/>
          </a:p>
          <a:p>
            <a:pPr marL="342900" indent="-342900">
              <a:buFont typeface="Arial" panose="020B0604020202020204" pitchFamily="34" charset="0"/>
              <a:buChar char="•"/>
            </a:pPr>
            <a:r>
              <a:rPr lang="en-GB" b="1" dirty="0"/>
              <a:t>Haploid</a:t>
            </a:r>
          </a:p>
          <a:p>
            <a:pPr marL="342900" indent="-342900">
              <a:buFont typeface="Arial" panose="020B0604020202020204" pitchFamily="34" charset="0"/>
              <a:buChar char="•"/>
            </a:pPr>
            <a:r>
              <a:rPr lang="en-GB" b="1" dirty="0"/>
              <a:t>Chromosome number = 6</a:t>
            </a:r>
          </a:p>
        </p:txBody>
      </p:sp>
      <p:pic>
        <p:nvPicPr>
          <p:cNvPr id="5" name="Picture 4">
            <a:extLst>
              <a:ext uri="{FF2B5EF4-FFF2-40B4-BE49-F238E27FC236}">
                <a16:creationId xmlns:a16="http://schemas.microsoft.com/office/drawing/2014/main" id="{34DCBCA3-180A-3337-1B35-28749539AACF}"/>
              </a:ext>
            </a:extLst>
          </p:cNvPr>
          <p:cNvPicPr>
            <a:picLocks noChangeAspect="1"/>
          </p:cNvPicPr>
          <p:nvPr/>
        </p:nvPicPr>
        <p:blipFill>
          <a:blip r:embed="rId3"/>
          <a:stretch>
            <a:fillRect/>
          </a:stretch>
        </p:blipFill>
        <p:spPr>
          <a:xfrm>
            <a:off x="218643" y="2187769"/>
            <a:ext cx="5716938" cy="2482461"/>
          </a:xfrm>
          <a:prstGeom prst="rect">
            <a:avLst/>
          </a:prstGeom>
        </p:spPr>
      </p:pic>
    </p:spTree>
    <p:extLst>
      <p:ext uri="{BB962C8B-B14F-4D97-AF65-F5344CB8AC3E}">
        <p14:creationId xmlns:p14="http://schemas.microsoft.com/office/powerpoint/2010/main" val="1946369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5653BF-BD75-CCBE-BBE4-B08B1C7286A6}"/>
              </a:ext>
            </a:extLst>
          </p:cNvPr>
          <p:cNvPicPr>
            <a:picLocks noChangeAspect="1"/>
          </p:cNvPicPr>
          <p:nvPr/>
        </p:nvPicPr>
        <p:blipFill>
          <a:blip r:embed="rId3"/>
          <a:stretch>
            <a:fillRect/>
          </a:stretch>
        </p:blipFill>
        <p:spPr>
          <a:xfrm>
            <a:off x="1560922" y="622030"/>
            <a:ext cx="9070155" cy="4885152"/>
          </a:xfrm>
          <a:prstGeom prst="rect">
            <a:avLst/>
          </a:prstGeom>
        </p:spPr>
      </p:pic>
    </p:spTree>
    <p:extLst>
      <p:ext uri="{BB962C8B-B14F-4D97-AF65-F5344CB8AC3E}">
        <p14:creationId xmlns:p14="http://schemas.microsoft.com/office/powerpoint/2010/main" val="701986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CA1DA-665D-E000-A1BA-1ADF2326F8D5}"/>
              </a:ext>
            </a:extLst>
          </p:cNvPr>
          <p:cNvSpPr>
            <a:spLocks noGrp="1"/>
          </p:cNvSpPr>
          <p:nvPr>
            <p:ph type="ctrTitle"/>
          </p:nvPr>
        </p:nvSpPr>
        <p:spPr>
          <a:xfrm>
            <a:off x="6468497" y="477352"/>
            <a:ext cx="5179712" cy="1675289"/>
          </a:xfrm>
        </p:spPr>
        <p:txBody>
          <a:bodyPr>
            <a:normAutofit/>
          </a:bodyPr>
          <a:lstStyle/>
          <a:p>
            <a:r>
              <a:rPr lang="en-GB" sz="4800" dirty="0"/>
              <a:t>Updated, v4.0?</a:t>
            </a:r>
            <a:br>
              <a:rPr lang="en-GB" sz="4800" dirty="0"/>
            </a:br>
            <a:r>
              <a:rPr lang="en-GB" sz="1600" dirty="0"/>
              <a:t>Ma et al., 2023</a:t>
            </a:r>
          </a:p>
        </p:txBody>
      </p:sp>
      <p:sp>
        <p:nvSpPr>
          <p:cNvPr id="3" name="Subtitle 2">
            <a:extLst>
              <a:ext uri="{FF2B5EF4-FFF2-40B4-BE49-F238E27FC236}">
                <a16:creationId xmlns:a16="http://schemas.microsoft.com/office/drawing/2014/main" id="{190DFBC2-FED4-BE0E-7309-369C8C0B134B}"/>
              </a:ext>
            </a:extLst>
          </p:cNvPr>
          <p:cNvSpPr>
            <a:spLocks noGrp="1"/>
          </p:cNvSpPr>
          <p:nvPr>
            <p:ph type="subTitle" idx="1"/>
          </p:nvPr>
        </p:nvSpPr>
        <p:spPr>
          <a:xfrm>
            <a:off x="6468498" y="2234045"/>
            <a:ext cx="4364600" cy="3530147"/>
          </a:xfrm>
        </p:spPr>
        <p:txBody>
          <a:bodyPr/>
          <a:lstStyle/>
          <a:p>
            <a:pPr marL="342900" indent="-342900">
              <a:buFont typeface="Arial" panose="020B0604020202020204" pitchFamily="34" charset="0"/>
              <a:buChar char="•"/>
            </a:pPr>
            <a:r>
              <a:rPr lang="en-GB" dirty="0"/>
              <a:t>Improved assembly…of the chloroplast genome</a:t>
            </a:r>
          </a:p>
        </p:txBody>
      </p:sp>
      <p:pic>
        <p:nvPicPr>
          <p:cNvPr id="5" name="Picture 4">
            <a:extLst>
              <a:ext uri="{FF2B5EF4-FFF2-40B4-BE49-F238E27FC236}">
                <a16:creationId xmlns:a16="http://schemas.microsoft.com/office/drawing/2014/main" id="{18246D30-AA45-4112-C4DF-3EC71B10A1AA}"/>
              </a:ext>
            </a:extLst>
          </p:cNvPr>
          <p:cNvPicPr>
            <a:picLocks noChangeAspect="1"/>
          </p:cNvPicPr>
          <p:nvPr/>
        </p:nvPicPr>
        <p:blipFill>
          <a:blip r:embed="rId3"/>
          <a:stretch>
            <a:fillRect/>
          </a:stretch>
        </p:blipFill>
        <p:spPr>
          <a:xfrm>
            <a:off x="199308" y="2152641"/>
            <a:ext cx="5896692" cy="2200994"/>
          </a:xfrm>
          <a:prstGeom prst="rect">
            <a:avLst/>
          </a:prstGeom>
        </p:spPr>
      </p:pic>
    </p:spTree>
    <p:extLst>
      <p:ext uri="{BB962C8B-B14F-4D97-AF65-F5344CB8AC3E}">
        <p14:creationId xmlns:p14="http://schemas.microsoft.com/office/powerpoint/2010/main" val="952223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C482AE5-8487-D28F-21D2-C392EB6D2C58}"/>
              </a:ext>
            </a:extLst>
          </p:cNvPr>
          <p:cNvPicPr>
            <a:picLocks noChangeAspect="1"/>
          </p:cNvPicPr>
          <p:nvPr/>
        </p:nvPicPr>
        <p:blipFill>
          <a:blip r:embed="rId3"/>
          <a:stretch>
            <a:fillRect/>
          </a:stretch>
        </p:blipFill>
        <p:spPr>
          <a:xfrm>
            <a:off x="3133704" y="619104"/>
            <a:ext cx="5924593" cy="5619791"/>
          </a:xfrm>
          <a:prstGeom prst="rect">
            <a:avLst/>
          </a:prstGeom>
        </p:spPr>
      </p:pic>
    </p:spTree>
    <p:extLst>
      <p:ext uri="{BB962C8B-B14F-4D97-AF65-F5344CB8AC3E}">
        <p14:creationId xmlns:p14="http://schemas.microsoft.com/office/powerpoint/2010/main" val="26882389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ustom 68">
      <a:majorFont>
        <a:latin typeface="Biome"/>
        <a:ea typeface=""/>
        <a:cs typeface=""/>
      </a:majorFont>
      <a:minorFont>
        <a:latin typeface="Century Gothic"/>
        <a:ea typeface=""/>
        <a:cs typeface=""/>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TM78148557_Win32_SL_V11" id="{DCC2E3EA-D115-4C7C-A10B-9F5312021EDB}" vid="{C098D00E-408B-4CC3-82ED-F05A257F59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9DFB090-DB8B-424D-ACF8-FC95212413D8}">
  <ds:schemaRefs>
    <ds:schemaRef ds:uri="http://schemas.microsoft.com/sharepoint/v3/contenttype/forms"/>
  </ds:schemaRefs>
</ds:datastoreItem>
</file>

<file path=customXml/itemProps2.xml><?xml version="1.0" encoding="utf-8"?>
<ds:datastoreItem xmlns:ds="http://schemas.openxmlformats.org/officeDocument/2006/customXml" ds:itemID="{87281DF2-7A2E-4A95-A273-99C6FE2C13A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21AAE718-030D-4245-9ED1-7367B3E909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Fission design</Template>
  <TotalTime>1156</TotalTime>
  <Words>973</Words>
  <Application>Microsoft Office PowerPoint</Application>
  <PresentationFormat>Widescreen</PresentationFormat>
  <Paragraphs>105</Paragraphs>
  <Slides>13</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Biome</vt:lpstr>
      <vt:lpstr>Calibri</vt:lpstr>
      <vt:lpstr>Century Gothic</vt:lpstr>
      <vt:lpstr>Wingdings 3</vt:lpstr>
      <vt:lpstr>Custom</vt:lpstr>
      <vt:lpstr>Zostera capensis genome assembly</vt:lpstr>
      <vt:lpstr>agenda</vt:lpstr>
      <vt:lpstr>zostera genome assemblies:</vt:lpstr>
      <vt:lpstr>Zostera marina &amp; z. muelleri</vt:lpstr>
      <vt:lpstr>Zostera marina Olsen et al., 2016 (V1.0)</vt:lpstr>
      <vt:lpstr>New &amp; improved (v3.1) ma et al., 2023</vt:lpstr>
      <vt:lpstr>PowerPoint Presentation</vt:lpstr>
      <vt:lpstr>Updated, v4.0? Ma et al., 2023</vt:lpstr>
      <vt:lpstr>PowerPoint Presentation</vt:lpstr>
      <vt:lpstr>Zostera muelleri Lee et al., 2015</vt:lpstr>
      <vt:lpstr>PowerPoint Presentation</vt:lpstr>
      <vt:lpstr>Used unassembled whole-genome shotgun sequence data from: </vt:lpstr>
      <vt:lpstr>Zostera capensis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Zostera capensis genome assembly</dc:title>
  <dc:creator>Katie Watson</dc:creator>
  <cp:lastModifiedBy>Katie Watson</cp:lastModifiedBy>
  <cp:revision>1</cp:revision>
  <dcterms:created xsi:type="dcterms:W3CDTF">2023-11-27T11:59:50Z</dcterms:created>
  <dcterms:modified xsi:type="dcterms:W3CDTF">2023-11-29T05:58:05Z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